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7" r:id="rId3"/>
    <p:sldId id="259" r:id="rId4"/>
    <p:sldId id="258" r:id="rId5"/>
    <p:sldId id="260" r:id="rId6"/>
    <p:sldId id="264" r:id="rId7"/>
    <p:sldId id="261" r:id="rId8"/>
    <p:sldId id="262" r:id="rId9"/>
    <p:sldId id="263" r:id="rId10"/>
  </p:sldIdLst>
  <p:sldSz cx="9144000" cy="6858000" type="screen4x3"/>
  <p:notesSz cx="6888163" cy="10018713"/>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BF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24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EDCA8B-B470-4AB2-B5C6-95CED696FABB}" type="doc">
      <dgm:prSet loTypeId="urn:microsoft.com/office/officeart/2005/8/layout/hProcess9" loCatId="process" qsTypeId="urn:microsoft.com/office/officeart/2005/8/quickstyle/simple1" qsCatId="simple" csTypeId="urn:microsoft.com/office/officeart/2005/8/colors/colorful2" csCatId="colorful" phldr="1"/>
      <dgm:spPr/>
    </dgm:pt>
    <dgm:pt modelId="{53EF6CA8-CD4B-4528-9483-C2434F68FA20}">
      <dgm:prSet phldrT="[Tekst]"/>
      <dgm:spPr/>
      <dgm:t>
        <a:bodyPr/>
        <a:lstStyle/>
        <a:p>
          <a:r>
            <a:rPr lang="nl-BE" b="0" i="0" u="none"/>
            <a:t>Initiatie</a:t>
          </a:r>
          <a:endParaRPr lang="nl-BE"/>
        </a:p>
      </dgm:t>
    </dgm:pt>
    <dgm:pt modelId="{9AD9A78C-FB11-4B31-9189-BF21AEF7EC5E}" type="parTrans" cxnId="{8E37FE8A-678E-4BCB-9349-BBDFD220383C}">
      <dgm:prSet/>
      <dgm:spPr/>
      <dgm:t>
        <a:bodyPr/>
        <a:lstStyle/>
        <a:p>
          <a:endParaRPr lang="nl-BE"/>
        </a:p>
      </dgm:t>
    </dgm:pt>
    <dgm:pt modelId="{9D9F0E13-DDF1-4A89-B4E9-EC273422C705}" type="sibTrans" cxnId="{8E37FE8A-678E-4BCB-9349-BBDFD220383C}">
      <dgm:prSet/>
      <dgm:spPr/>
      <dgm:t>
        <a:bodyPr/>
        <a:lstStyle/>
        <a:p>
          <a:endParaRPr lang="nl-BE"/>
        </a:p>
      </dgm:t>
    </dgm:pt>
    <dgm:pt modelId="{6224611C-C7C9-443E-BC4B-808418A1F895}">
      <dgm:prSet/>
      <dgm:spPr/>
      <dgm:t>
        <a:bodyPr/>
        <a:lstStyle/>
        <a:p>
          <a:r>
            <a:rPr lang="nl-BE" b="0" i="0" u="none" dirty="0"/>
            <a:t>Vrijgave voor onderzoek</a:t>
          </a:r>
          <a:endParaRPr lang="nl-BE" dirty="0"/>
        </a:p>
      </dgm:t>
    </dgm:pt>
    <dgm:pt modelId="{F897F518-9A93-478E-8172-2AEA8E09B94C}" type="parTrans" cxnId="{6084BEB9-6FCF-4966-A6DC-CFB4FBBA6821}">
      <dgm:prSet/>
      <dgm:spPr/>
      <dgm:t>
        <a:bodyPr/>
        <a:lstStyle/>
        <a:p>
          <a:endParaRPr lang="nl-BE"/>
        </a:p>
      </dgm:t>
    </dgm:pt>
    <dgm:pt modelId="{42AD0A71-1F68-40A6-B1D1-58FCAE0B5696}" type="sibTrans" cxnId="{6084BEB9-6FCF-4966-A6DC-CFB4FBBA6821}">
      <dgm:prSet/>
      <dgm:spPr/>
      <dgm:t>
        <a:bodyPr/>
        <a:lstStyle/>
        <a:p>
          <a:endParaRPr lang="nl-BE"/>
        </a:p>
      </dgm:t>
    </dgm:pt>
    <dgm:pt modelId="{39D879B2-182F-442C-8170-96F024D7451A}">
      <dgm:prSet/>
      <dgm:spPr/>
      <dgm:t>
        <a:bodyPr/>
        <a:lstStyle/>
        <a:p>
          <a:r>
            <a:rPr lang="nl-BE" b="0" i="0" u="none"/>
            <a:t>Vrijgave voor uitvoering</a:t>
          </a:r>
          <a:endParaRPr lang="nl-BE"/>
        </a:p>
      </dgm:t>
    </dgm:pt>
    <dgm:pt modelId="{E43D2E5E-309E-4A12-8AB8-E6128AA70622}" type="parTrans" cxnId="{F69ABB80-C639-46D5-9400-36FB63D241EF}">
      <dgm:prSet/>
      <dgm:spPr/>
      <dgm:t>
        <a:bodyPr/>
        <a:lstStyle/>
        <a:p>
          <a:endParaRPr lang="nl-BE"/>
        </a:p>
      </dgm:t>
    </dgm:pt>
    <dgm:pt modelId="{C6067112-71F7-4B0E-9E5D-01691121E187}" type="sibTrans" cxnId="{F69ABB80-C639-46D5-9400-36FB63D241EF}">
      <dgm:prSet/>
      <dgm:spPr/>
      <dgm:t>
        <a:bodyPr/>
        <a:lstStyle/>
        <a:p>
          <a:endParaRPr lang="nl-BE"/>
        </a:p>
      </dgm:t>
    </dgm:pt>
    <dgm:pt modelId="{C2757BFD-DF69-4C5B-8F46-C4C26B8DE65B}">
      <dgm:prSet/>
      <dgm:spPr/>
      <dgm:t>
        <a:bodyPr/>
        <a:lstStyle/>
        <a:p>
          <a:r>
            <a:rPr lang="nl-BE" b="0" i="0" u="none"/>
            <a:t>Evaluatie</a:t>
          </a:r>
          <a:endParaRPr lang="nl-BE"/>
        </a:p>
      </dgm:t>
    </dgm:pt>
    <dgm:pt modelId="{35D2BEE9-BEE4-426A-B16B-6FD72A4C987E}" type="parTrans" cxnId="{1C10804D-097A-4786-A004-FB84BE285241}">
      <dgm:prSet/>
      <dgm:spPr/>
      <dgm:t>
        <a:bodyPr/>
        <a:lstStyle/>
        <a:p>
          <a:endParaRPr lang="nl-BE"/>
        </a:p>
      </dgm:t>
    </dgm:pt>
    <dgm:pt modelId="{3CA1BD10-CECE-49E5-B9AE-8B5BC7FF0F51}" type="sibTrans" cxnId="{1C10804D-097A-4786-A004-FB84BE285241}">
      <dgm:prSet/>
      <dgm:spPr/>
      <dgm:t>
        <a:bodyPr/>
        <a:lstStyle/>
        <a:p>
          <a:endParaRPr lang="nl-BE"/>
        </a:p>
      </dgm:t>
    </dgm:pt>
    <dgm:pt modelId="{8CEC2183-7879-4E49-BFE0-4BAF9669A03D}" type="pres">
      <dgm:prSet presAssocID="{0BEDCA8B-B470-4AB2-B5C6-95CED696FABB}" presName="CompostProcess" presStyleCnt="0">
        <dgm:presLayoutVars>
          <dgm:dir/>
          <dgm:resizeHandles val="exact"/>
        </dgm:presLayoutVars>
      </dgm:prSet>
      <dgm:spPr/>
    </dgm:pt>
    <dgm:pt modelId="{7AF106BE-F615-486C-9EED-A4591252C9CD}" type="pres">
      <dgm:prSet presAssocID="{0BEDCA8B-B470-4AB2-B5C6-95CED696FABB}" presName="arrow" presStyleLbl="bgShp" presStyleIdx="0" presStyleCnt="1" custLinFactNeighborX="19919" custLinFactNeighborY="38482"/>
      <dgm:spPr/>
    </dgm:pt>
    <dgm:pt modelId="{F7B4A09A-37A5-4D09-8DC0-75F45B13DD92}" type="pres">
      <dgm:prSet presAssocID="{0BEDCA8B-B470-4AB2-B5C6-95CED696FABB}" presName="linearProcess" presStyleCnt="0"/>
      <dgm:spPr/>
    </dgm:pt>
    <dgm:pt modelId="{4AE5BB12-60D7-490B-B585-8AA7789034B8}" type="pres">
      <dgm:prSet presAssocID="{53EF6CA8-CD4B-4528-9483-C2434F68FA20}" presName="textNode" presStyleLbl="node1" presStyleIdx="0" presStyleCnt="4">
        <dgm:presLayoutVars>
          <dgm:bulletEnabled val="1"/>
        </dgm:presLayoutVars>
      </dgm:prSet>
      <dgm:spPr/>
      <dgm:t>
        <a:bodyPr/>
        <a:lstStyle/>
        <a:p>
          <a:endParaRPr lang="nl-BE"/>
        </a:p>
      </dgm:t>
    </dgm:pt>
    <dgm:pt modelId="{32458FCD-C409-4195-8EE0-4572EE213A2A}" type="pres">
      <dgm:prSet presAssocID="{9D9F0E13-DDF1-4A89-B4E9-EC273422C705}" presName="sibTrans" presStyleCnt="0"/>
      <dgm:spPr/>
    </dgm:pt>
    <dgm:pt modelId="{29F8C573-61D1-49A4-B427-B667247FA3F4}" type="pres">
      <dgm:prSet presAssocID="{6224611C-C7C9-443E-BC4B-808418A1F895}" presName="textNode" presStyleLbl="node1" presStyleIdx="1" presStyleCnt="4">
        <dgm:presLayoutVars>
          <dgm:bulletEnabled val="1"/>
        </dgm:presLayoutVars>
      </dgm:prSet>
      <dgm:spPr/>
      <dgm:t>
        <a:bodyPr/>
        <a:lstStyle/>
        <a:p>
          <a:endParaRPr lang="nl-BE"/>
        </a:p>
      </dgm:t>
    </dgm:pt>
    <dgm:pt modelId="{FD16607B-A971-43EE-BA60-91F24012EFA4}" type="pres">
      <dgm:prSet presAssocID="{42AD0A71-1F68-40A6-B1D1-58FCAE0B5696}" presName="sibTrans" presStyleCnt="0"/>
      <dgm:spPr/>
    </dgm:pt>
    <dgm:pt modelId="{49328692-42C3-41E1-BBFB-4D18A8AAEEAE}" type="pres">
      <dgm:prSet presAssocID="{39D879B2-182F-442C-8170-96F024D7451A}" presName="textNode" presStyleLbl="node1" presStyleIdx="2" presStyleCnt="4">
        <dgm:presLayoutVars>
          <dgm:bulletEnabled val="1"/>
        </dgm:presLayoutVars>
      </dgm:prSet>
      <dgm:spPr/>
      <dgm:t>
        <a:bodyPr/>
        <a:lstStyle/>
        <a:p>
          <a:endParaRPr lang="nl-BE"/>
        </a:p>
      </dgm:t>
    </dgm:pt>
    <dgm:pt modelId="{CFA9F0CA-89E5-4296-A623-2EB916BAC023}" type="pres">
      <dgm:prSet presAssocID="{C6067112-71F7-4B0E-9E5D-01691121E187}" presName="sibTrans" presStyleCnt="0"/>
      <dgm:spPr/>
    </dgm:pt>
    <dgm:pt modelId="{2E7E7C52-C2AE-4201-B192-FBA3931A26A3}" type="pres">
      <dgm:prSet presAssocID="{C2757BFD-DF69-4C5B-8F46-C4C26B8DE65B}" presName="textNode" presStyleLbl="node1" presStyleIdx="3" presStyleCnt="4">
        <dgm:presLayoutVars>
          <dgm:bulletEnabled val="1"/>
        </dgm:presLayoutVars>
      </dgm:prSet>
      <dgm:spPr/>
      <dgm:t>
        <a:bodyPr/>
        <a:lstStyle/>
        <a:p>
          <a:endParaRPr lang="nl-BE"/>
        </a:p>
      </dgm:t>
    </dgm:pt>
  </dgm:ptLst>
  <dgm:cxnLst>
    <dgm:cxn modelId="{60F61A09-42F8-40DC-8F66-F8DFA629808B}" type="presOf" srcId="{39D879B2-182F-442C-8170-96F024D7451A}" destId="{49328692-42C3-41E1-BBFB-4D18A8AAEEAE}" srcOrd="0" destOrd="0" presId="urn:microsoft.com/office/officeart/2005/8/layout/hProcess9"/>
    <dgm:cxn modelId="{495B6159-C70E-4A57-9035-D85E385F05E4}" type="presOf" srcId="{6224611C-C7C9-443E-BC4B-808418A1F895}" destId="{29F8C573-61D1-49A4-B427-B667247FA3F4}" srcOrd="0" destOrd="0" presId="urn:microsoft.com/office/officeart/2005/8/layout/hProcess9"/>
    <dgm:cxn modelId="{22A3D17F-B74A-43A8-A243-CC2B15CCC39D}" type="presOf" srcId="{53EF6CA8-CD4B-4528-9483-C2434F68FA20}" destId="{4AE5BB12-60D7-490B-B585-8AA7789034B8}" srcOrd="0" destOrd="0" presId="urn:microsoft.com/office/officeart/2005/8/layout/hProcess9"/>
    <dgm:cxn modelId="{8E37FE8A-678E-4BCB-9349-BBDFD220383C}" srcId="{0BEDCA8B-B470-4AB2-B5C6-95CED696FABB}" destId="{53EF6CA8-CD4B-4528-9483-C2434F68FA20}" srcOrd="0" destOrd="0" parTransId="{9AD9A78C-FB11-4B31-9189-BF21AEF7EC5E}" sibTransId="{9D9F0E13-DDF1-4A89-B4E9-EC273422C705}"/>
    <dgm:cxn modelId="{27B2FAB2-67E3-4E34-8F2B-640D6EC6B03D}" type="presOf" srcId="{C2757BFD-DF69-4C5B-8F46-C4C26B8DE65B}" destId="{2E7E7C52-C2AE-4201-B192-FBA3931A26A3}" srcOrd="0" destOrd="0" presId="urn:microsoft.com/office/officeart/2005/8/layout/hProcess9"/>
    <dgm:cxn modelId="{69B817F2-ED4F-41E3-9DD1-0C4D19DD555B}" type="presOf" srcId="{0BEDCA8B-B470-4AB2-B5C6-95CED696FABB}" destId="{8CEC2183-7879-4E49-BFE0-4BAF9669A03D}" srcOrd="0" destOrd="0" presId="urn:microsoft.com/office/officeart/2005/8/layout/hProcess9"/>
    <dgm:cxn modelId="{F69ABB80-C639-46D5-9400-36FB63D241EF}" srcId="{0BEDCA8B-B470-4AB2-B5C6-95CED696FABB}" destId="{39D879B2-182F-442C-8170-96F024D7451A}" srcOrd="2" destOrd="0" parTransId="{E43D2E5E-309E-4A12-8AB8-E6128AA70622}" sibTransId="{C6067112-71F7-4B0E-9E5D-01691121E187}"/>
    <dgm:cxn modelId="{6084BEB9-6FCF-4966-A6DC-CFB4FBBA6821}" srcId="{0BEDCA8B-B470-4AB2-B5C6-95CED696FABB}" destId="{6224611C-C7C9-443E-BC4B-808418A1F895}" srcOrd="1" destOrd="0" parTransId="{F897F518-9A93-478E-8172-2AEA8E09B94C}" sibTransId="{42AD0A71-1F68-40A6-B1D1-58FCAE0B5696}"/>
    <dgm:cxn modelId="{1C10804D-097A-4786-A004-FB84BE285241}" srcId="{0BEDCA8B-B470-4AB2-B5C6-95CED696FABB}" destId="{C2757BFD-DF69-4C5B-8F46-C4C26B8DE65B}" srcOrd="3" destOrd="0" parTransId="{35D2BEE9-BEE4-426A-B16B-6FD72A4C987E}" sibTransId="{3CA1BD10-CECE-49E5-B9AE-8B5BC7FF0F51}"/>
    <dgm:cxn modelId="{47099942-DFFB-466E-B484-86B1E4584C86}" type="presParOf" srcId="{8CEC2183-7879-4E49-BFE0-4BAF9669A03D}" destId="{7AF106BE-F615-486C-9EED-A4591252C9CD}" srcOrd="0" destOrd="0" presId="urn:microsoft.com/office/officeart/2005/8/layout/hProcess9"/>
    <dgm:cxn modelId="{E92FF49F-3DC2-4725-8E48-FDE15A9E6133}" type="presParOf" srcId="{8CEC2183-7879-4E49-BFE0-4BAF9669A03D}" destId="{F7B4A09A-37A5-4D09-8DC0-75F45B13DD92}" srcOrd="1" destOrd="0" presId="urn:microsoft.com/office/officeart/2005/8/layout/hProcess9"/>
    <dgm:cxn modelId="{84825376-6579-4405-86D0-961CDD735C43}" type="presParOf" srcId="{F7B4A09A-37A5-4D09-8DC0-75F45B13DD92}" destId="{4AE5BB12-60D7-490B-B585-8AA7789034B8}" srcOrd="0" destOrd="0" presId="urn:microsoft.com/office/officeart/2005/8/layout/hProcess9"/>
    <dgm:cxn modelId="{4FEC4C9A-289B-4FCB-A414-8B864302F59B}" type="presParOf" srcId="{F7B4A09A-37A5-4D09-8DC0-75F45B13DD92}" destId="{32458FCD-C409-4195-8EE0-4572EE213A2A}" srcOrd="1" destOrd="0" presId="urn:microsoft.com/office/officeart/2005/8/layout/hProcess9"/>
    <dgm:cxn modelId="{2ACE0ED9-6060-4B01-8346-E3080ABBEDAE}" type="presParOf" srcId="{F7B4A09A-37A5-4D09-8DC0-75F45B13DD92}" destId="{29F8C573-61D1-49A4-B427-B667247FA3F4}" srcOrd="2" destOrd="0" presId="urn:microsoft.com/office/officeart/2005/8/layout/hProcess9"/>
    <dgm:cxn modelId="{07E9FB5A-071D-4174-A5B4-9F703C5EEBBF}" type="presParOf" srcId="{F7B4A09A-37A5-4D09-8DC0-75F45B13DD92}" destId="{FD16607B-A971-43EE-BA60-91F24012EFA4}" srcOrd="3" destOrd="0" presId="urn:microsoft.com/office/officeart/2005/8/layout/hProcess9"/>
    <dgm:cxn modelId="{48AD3A3E-F082-4D8F-B0AD-61D6EE5997A3}" type="presParOf" srcId="{F7B4A09A-37A5-4D09-8DC0-75F45B13DD92}" destId="{49328692-42C3-41E1-BBFB-4D18A8AAEEAE}" srcOrd="4" destOrd="0" presId="urn:microsoft.com/office/officeart/2005/8/layout/hProcess9"/>
    <dgm:cxn modelId="{A314C379-803B-4AD0-ACCD-11CE4F47E56B}" type="presParOf" srcId="{F7B4A09A-37A5-4D09-8DC0-75F45B13DD92}" destId="{CFA9F0CA-89E5-4296-A623-2EB916BAC023}" srcOrd="5" destOrd="0" presId="urn:microsoft.com/office/officeart/2005/8/layout/hProcess9"/>
    <dgm:cxn modelId="{3F661AE6-9336-4F2B-A0DF-D32B0A18BB6A}" type="presParOf" srcId="{F7B4A09A-37A5-4D09-8DC0-75F45B13DD92}" destId="{2E7E7C52-C2AE-4201-B192-FBA3931A26A3}"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367077-D31F-4F7E-BBB8-6970EE76841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nl-BE"/>
        </a:p>
      </dgm:t>
    </dgm:pt>
    <dgm:pt modelId="{8B397952-208E-4D15-BD59-CCF11AE2635D}">
      <dgm:prSet phldrT="[Tekst]"/>
      <dgm:spPr/>
      <dgm:t>
        <a:bodyPr/>
        <a:lstStyle/>
        <a:p>
          <a:r>
            <a:rPr lang="nl-BE" dirty="0" smtClean="0"/>
            <a:t>Initiatieven voor </a:t>
          </a:r>
          <a:r>
            <a:rPr lang="nl-BE" dirty="0" smtClean="0"/>
            <a:t>adviezen </a:t>
          </a:r>
          <a:r>
            <a:rPr lang="nl-BE" dirty="0" smtClean="0"/>
            <a:t>worden geformuleerd bij Team Advies</a:t>
          </a:r>
          <a:endParaRPr lang="nl-BE" dirty="0"/>
        </a:p>
      </dgm:t>
    </dgm:pt>
    <dgm:pt modelId="{3F0D8EC3-6780-4C77-BCE1-060EE43123FB}" type="parTrans" cxnId="{881FF107-F7C4-4F01-8122-EE400A8EF12E}">
      <dgm:prSet/>
      <dgm:spPr/>
      <dgm:t>
        <a:bodyPr/>
        <a:lstStyle/>
        <a:p>
          <a:endParaRPr lang="nl-BE"/>
        </a:p>
      </dgm:t>
    </dgm:pt>
    <dgm:pt modelId="{4BF88DC6-7919-4736-B04D-7AE0F133FC8A}" type="sibTrans" cxnId="{881FF107-F7C4-4F01-8122-EE400A8EF12E}">
      <dgm:prSet/>
      <dgm:spPr/>
      <dgm:t>
        <a:bodyPr/>
        <a:lstStyle/>
        <a:p>
          <a:endParaRPr lang="nl-BE"/>
        </a:p>
      </dgm:t>
    </dgm:pt>
    <dgm:pt modelId="{3A1E6C20-A6B0-4F31-A5B3-0B50E2AC18C1}">
      <dgm:prSet phldrT="[Tekst]"/>
      <dgm:spPr/>
      <dgm:t>
        <a:bodyPr/>
        <a:lstStyle/>
        <a:p>
          <a:r>
            <a:rPr lang="nl-BE" dirty="0" smtClean="0"/>
            <a:t>Team Advies onderzoekt of deze initiatieven voldoen aan vooraf afgesproken </a:t>
          </a:r>
          <a:r>
            <a:rPr lang="nl-BE" dirty="0" smtClean="0">
              <a:solidFill>
                <a:schemeClr val="bg1"/>
              </a:solidFill>
            </a:rPr>
            <a:t>criteria, volgens een score tabel </a:t>
          </a:r>
          <a:endParaRPr lang="nl-BE" dirty="0">
            <a:solidFill>
              <a:schemeClr val="bg1"/>
            </a:solidFill>
          </a:endParaRPr>
        </a:p>
      </dgm:t>
    </dgm:pt>
    <dgm:pt modelId="{12892573-EFDD-488C-B48A-69232F8BAA8C}" type="parTrans" cxnId="{1F7A43F6-A0E7-488D-8E08-9350D9F7AE37}">
      <dgm:prSet/>
      <dgm:spPr/>
      <dgm:t>
        <a:bodyPr/>
        <a:lstStyle/>
        <a:p>
          <a:endParaRPr lang="nl-BE"/>
        </a:p>
      </dgm:t>
    </dgm:pt>
    <dgm:pt modelId="{AC0508F3-4C12-4469-838C-77F4ABF8923A}" type="sibTrans" cxnId="{1F7A43F6-A0E7-488D-8E08-9350D9F7AE37}">
      <dgm:prSet/>
      <dgm:spPr/>
      <dgm:t>
        <a:bodyPr/>
        <a:lstStyle/>
        <a:p>
          <a:endParaRPr lang="nl-BE"/>
        </a:p>
      </dgm:t>
    </dgm:pt>
    <dgm:pt modelId="{2B265667-067E-41DB-85C8-9A15ED7B203C}">
      <dgm:prSet phldrT="[Tekst]"/>
      <dgm:spPr/>
      <dgm:t>
        <a:bodyPr/>
        <a:lstStyle/>
        <a:p>
          <a:r>
            <a:rPr lang="nl-BE" dirty="0" smtClean="0"/>
            <a:t>Indien aan de criteria voldaan wordt, dient het hoofdstuk “initiatie” van het “initiatief charter” ingevuld te worden.</a:t>
          </a:r>
          <a:endParaRPr lang="nl-BE" dirty="0"/>
        </a:p>
      </dgm:t>
    </dgm:pt>
    <dgm:pt modelId="{4C72EC2A-70E1-455D-95A8-AB06A9023F6D}" type="parTrans" cxnId="{C9B68BB5-9DB1-4A18-8B96-0768115AB830}">
      <dgm:prSet/>
      <dgm:spPr/>
      <dgm:t>
        <a:bodyPr/>
        <a:lstStyle/>
        <a:p>
          <a:endParaRPr lang="nl-BE"/>
        </a:p>
      </dgm:t>
    </dgm:pt>
    <dgm:pt modelId="{4E877784-5FCB-439A-BC18-D3DC7A595804}" type="sibTrans" cxnId="{C9B68BB5-9DB1-4A18-8B96-0768115AB830}">
      <dgm:prSet/>
      <dgm:spPr/>
      <dgm:t>
        <a:bodyPr/>
        <a:lstStyle/>
        <a:p>
          <a:endParaRPr lang="nl-BE"/>
        </a:p>
      </dgm:t>
    </dgm:pt>
    <dgm:pt modelId="{70AB188D-DC44-4634-A740-B1F14BB02806}">
      <dgm:prSet phldrT="[Tekst]"/>
      <dgm:spPr/>
      <dgm:t>
        <a:bodyPr/>
        <a:lstStyle/>
        <a:p>
          <a:r>
            <a:rPr lang="nl-BE" smtClean="0"/>
            <a:t>Het initiatief  krijgt </a:t>
          </a:r>
          <a:r>
            <a:rPr lang="nl-BE" dirty="0" smtClean="0"/>
            <a:t>de status “GEINITIEERD”</a:t>
          </a:r>
          <a:endParaRPr lang="nl-BE" dirty="0"/>
        </a:p>
      </dgm:t>
    </dgm:pt>
    <dgm:pt modelId="{D5526F77-13D3-41F2-9C4A-D7A71C6D3E41}" type="parTrans" cxnId="{1762875F-2787-4174-85A0-A6CF91F76B5B}">
      <dgm:prSet/>
      <dgm:spPr/>
      <dgm:t>
        <a:bodyPr/>
        <a:lstStyle/>
        <a:p>
          <a:endParaRPr lang="nl-BE"/>
        </a:p>
      </dgm:t>
    </dgm:pt>
    <dgm:pt modelId="{5917651E-179A-43B7-A51B-ACF82B782674}" type="sibTrans" cxnId="{1762875F-2787-4174-85A0-A6CF91F76B5B}">
      <dgm:prSet/>
      <dgm:spPr/>
      <dgm:t>
        <a:bodyPr/>
        <a:lstStyle/>
        <a:p>
          <a:endParaRPr lang="nl-BE"/>
        </a:p>
      </dgm:t>
    </dgm:pt>
    <dgm:pt modelId="{03C2CAF5-4EF1-4DA1-A8F2-B2F85BE176E2}" type="pres">
      <dgm:prSet presAssocID="{DB367077-D31F-4F7E-BBB8-6970EE768410}" presName="outerComposite" presStyleCnt="0">
        <dgm:presLayoutVars>
          <dgm:chMax val="5"/>
          <dgm:dir/>
          <dgm:resizeHandles val="exact"/>
        </dgm:presLayoutVars>
      </dgm:prSet>
      <dgm:spPr/>
      <dgm:t>
        <a:bodyPr/>
        <a:lstStyle/>
        <a:p>
          <a:endParaRPr lang="nl-BE"/>
        </a:p>
      </dgm:t>
    </dgm:pt>
    <dgm:pt modelId="{A2393C4E-D7F9-4AF4-A9CE-7B381335EFA2}" type="pres">
      <dgm:prSet presAssocID="{DB367077-D31F-4F7E-BBB8-6970EE768410}" presName="dummyMaxCanvas" presStyleCnt="0">
        <dgm:presLayoutVars/>
      </dgm:prSet>
      <dgm:spPr/>
    </dgm:pt>
    <dgm:pt modelId="{7F72622B-6DCE-4F1C-9115-7135FD431F99}" type="pres">
      <dgm:prSet presAssocID="{DB367077-D31F-4F7E-BBB8-6970EE768410}" presName="FourNodes_1" presStyleLbl="node1" presStyleIdx="0" presStyleCnt="4">
        <dgm:presLayoutVars>
          <dgm:bulletEnabled val="1"/>
        </dgm:presLayoutVars>
      </dgm:prSet>
      <dgm:spPr/>
      <dgm:t>
        <a:bodyPr/>
        <a:lstStyle/>
        <a:p>
          <a:endParaRPr lang="nl-BE"/>
        </a:p>
      </dgm:t>
    </dgm:pt>
    <dgm:pt modelId="{C4A6F923-7982-4EFB-B0FC-BAE45E61356A}" type="pres">
      <dgm:prSet presAssocID="{DB367077-D31F-4F7E-BBB8-6970EE768410}" presName="FourNodes_2" presStyleLbl="node1" presStyleIdx="1" presStyleCnt="4">
        <dgm:presLayoutVars>
          <dgm:bulletEnabled val="1"/>
        </dgm:presLayoutVars>
      </dgm:prSet>
      <dgm:spPr/>
      <dgm:t>
        <a:bodyPr/>
        <a:lstStyle/>
        <a:p>
          <a:endParaRPr lang="nl-BE"/>
        </a:p>
      </dgm:t>
    </dgm:pt>
    <dgm:pt modelId="{60340717-B7CF-4222-8A36-C7AEBD9831F3}" type="pres">
      <dgm:prSet presAssocID="{DB367077-D31F-4F7E-BBB8-6970EE768410}" presName="FourNodes_3" presStyleLbl="node1" presStyleIdx="2" presStyleCnt="4">
        <dgm:presLayoutVars>
          <dgm:bulletEnabled val="1"/>
        </dgm:presLayoutVars>
      </dgm:prSet>
      <dgm:spPr/>
      <dgm:t>
        <a:bodyPr/>
        <a:lstStyle/>
        <a:p>
          <a:endParaRPr lang="nl-BE"/>
        </a:p>
      </dgm:t>
    </dgm:pt>
    <dgm:pt modelId="{07B8388A-047E-43CA-89CD-2B06F31FA2FD}" type="pres">
      <dgm:prSet presAssocID="{DB367077-D31F-4F7E-BBB8-6970EE768410}" presName="FourNodes_4" presStyleLbl="node1" presStyleIdx="3" presStyleCnt="4">
        <dgm:presLayoutVars>
          <dgm:bulletEnabled val="1"/>
        </dgm:presLayoutVars>
      </dgm:prSet>
      <dgm:spPr/>
      <dgm:t>
        <a:bodyPr/>
        <a:lstStyle/>
        <a:p>
          <a:endParaRPr lang="nl-BE"/>
        </a:p>
      </dgm:t>
    </dgm:pt>
    <dgm:pt modelId="{469C6254-3FB1-4DDC-BEEE-455A95E97D31}" type="pres">
      <dgm:prSet presAssocID="{DB367077-D31F-4F7E-BBB8-6970EE768410}" presName="FourConn_1-2" presStyleLbl="fgAccFollowNode1" presStyleIdx="0" presStyleCnt="3">
        <dgm:presLayoutVars>
          <dgm:bulletEnabled val="1"/>
        </dgm:presLayoutVars>
      </dgm:prSet>
      <dgm:spPr/>
      <dgm:t>
        <a:bodyPr/>
        <a:lstStyle/>
        <a:p>
          <a:endParaRPr lang="nl-BE"/>
        </a:p>
      </dgm:t>
    </dgm:pt>
    <dgm:pt modelId="{F3FA13E8-BEDC-4DA6-90D9-17CF5D64B541}" type="pres">
      <dgm:prSet presAssocID="{DB367077-D31F-4F7E-BBB8-6970EE768410}" presName="FourConn_2-3" presStyleLbl="fgAccFollowNode1" presStyleIdx="1" presStyleCnt="3">
        <dgm:presLayoutVars>
          <dgm:bulletEnabled val="1"/>
        </dgm:presLayoutVars>
      </dgm:prSet>
      <dgm:spPr/>
      <dgm:t>
        <a:bodyPr/>
        <a:lstStyle/>
        <a:p>
          <a:endParaRPr lang="nl-BE"/>
        </a:p>
      </dgm:t>
    </dgm:pt>
    <dgm:pt modelId="{F8A98505-8933-4529-A73F-D92629F21EBF}" type="pres">
      <dgm:prSet presAssocID="{DB367077-D31F-4F7E-BBB8-6970EE768410}" presName="FourConn_3-4" presStyleLbl="fgAccFollowNode1" presStyleIdx="2" presStyleCnt="3">
        <dgm:presLayoutVars>
          <dgm:bulletEnabled val="1"/>
        </dgm:presLayoutVars>
      </dgm:prSet>
      <dgm:spPr/>
      <dgm:t>
        <a:bodyPr/>
        <a:lstStyle/>
        <a:p>
          <a:endParaRPr lang="nl-BE"/>
        </a:p>
      </dgm:t>
    </dgm:pt>
    <dgm:pt modelId="{5FA2CF40-2E39-45D7-A3E6-18764C2047E7}" type="pres">
      <dgm:prSet presAssocID="{DB367077-D31F-4F7E-BBB8-6970EE768410}" presName="FourNodes_1_text" presStyleLbl="node1" presStyleIdx="3" presStyleCnt="4">
        <dgm:presLayoutVars>
          <dgm:bulletEnabled val="1"/>
        </dgm:presLayoutVars>
      </dgm:prSet>
      <dgm:spPr/>
      <dgm:t>
        <a:bodyPr/>
        <a:lstStyle/>
        <a:p>
          <a:endParaRPr lang="nl-BE"/>
        </a:p>
      </dgm:t>
    </dgm:pt>
    <dgm:pt modelId="{369DFBD1-82EF-4DB5-8BB1-84C1B3210F8B}" type="pres">
      <dgm:prSet presAssocID="{DB367077-D31F-4F7E-BBB8-6970EE768410}" presName="FourNodes_2_text" presStyleLbl="node1" presStyleIdx="3" presStyleCnt="4">
        <dgm:presLayoutVars>
          <dgm:bulletEnabled val="1"/>
        </dgm:presLayoutVars>
      </dgm:prSet>
      <dgm:spPr/>
      <dgm:t>
        <a:bodyPr/>
        <a:lstStyle/>
        <a:p>
          <a:endParaRPr lang="nl-BE"/>
        </a:p>
      </dgm:t>
    </dgm:pt>
    <dgm:pt modelId="{768F299D-2D86-41DC-ABAD-7FCC8FF8FF27}" type="pres">
      <dgm:prSet presAssocID="{DB367077-D31F-4F7E-BBB8-6970EE768410}" presName="FourNodes_3_text" presStyleLbl="node1" presStyleIdx="3" presStyleCnt="4">
        <dgm:presLayoutVars>
          <dgm:bulletEnabled val="1"/>
        </dgm:presLayoutVars>
      </dgm:prSet>
      <dgm:spPr/>
      <dgm:t>
        <a:bodyPr/>
        <a:lstStyle/>
        <a:p>
          <a:endParaRPr lang="nl-BE"/>
        </a:p>
      </dgm:t>
    </dgm:pt>
    <dgm:pt modelId="{C976D0D3-BA2D-4715-B986-112C486FC776}" type="pres">
      <dgm:prSet presAssocID="{DB367077-D31F-4F7E-BBB8-6970EE768410}" presName="FourNodes_4_text" presStyleLbl="node1" presStyleIdx="3" presStyleCnt="4">
        <dgm:presLayoutVars>
          <dgm:bulletEnabled val="1"/>
        </dgm:presLayoutVars>
      </dgm:prSet>
      <dgm:spPr/>
      <dgm:t>
        <a:bodyPr/>
        <a:lstStyle/>
        <a:p>
          <a:endParaRPr lang="nl-BE"/>
        </a:p>
      </dgm:t>
    </dgm:pt>
  </dgm:ptLst>
  <dgm:cxnLst>
    <dgm:cxn modelId="{1578FF4A-C55F-4A54-9396-BEC9998B79AD}" type="presOf" srcId="{4BF88DC6-7919-4736-B04D-7AE0F133FC8A}" destId="{469C6254-3FB1-4DDC-BEEE-455A95E97D31}" srcOrd="0" destOrd="0" presId="urn:microsoft.com/office/officeart/2005/8/layout/vProcess5"/>
    <dgm:cxn modelId="{CCBB05D5-5663-4B05-817F-F157BD1C87ED}" type="presOf" srcId="{3A1E6C20-A6B0-4F31-A5B3-0B50E2AC18C1}" destId="{369DFBD1-82EF-4DB5-8BB1-84C1B3210F8B}" srcOrd="1" destOrd="0" presId="urn:microsoft.com/office/officeart/2005/8/layout/vProcess5"/>
    <dgm:cxn modelId="{1F7A43F6-A0E7-488D-8E08-9350D9F7AE37}" srcId="{DB367077-D31F-4F7E-BBB8-6970EE768410}" destId="{3A1E6C20-A6B0-4F31-A5B3-0B50E2AC18C1}" srcOrd="1" destOrd="0" parTransId="{12892573-EFDD-488C-B48A-69232F8BAA8C}" sibTransId="{AC0508F3-4C12-4469-838C-77F4ABF8923A}"/>
    <dgm:cxn modelId="{D0E2A315-CD60-4116-8FE9-F953821E0EE4}" type="presOf" srcId="{2B265667-067E-41DB-85C8-9A15ED7B203C}" destId="{768F299D-2D86-41DC-ABAD-7FCC8FF8FF27}" srcOrd="1" destOrd="0" presId="urn:microsoft.com/office/officeart/2005/8/layout/vProcess5"/>
    <dgm:cxn modelId="{AA9EFC52-9272-4A02-9A6E-0FE3FE79D83E}" type="presOf" srcId="{4E877784-5FCB-439A-BC18-D3DC7A595804}" destId="{F8A98505-8933-4529-A73F-D92629F21EBF}" srcOrd="0" destOrd="0" presId="urn:microsoft.com/office/officeart/2005/8/layout/vProcess5"/>
    <dgm:cxn modelId="{F10FEEF9-2338-481C-A894-D6414F33A116}" type="presOf" srcId="{AC0508F3-4C12-4469-838C-77F4ABF8923A}" destId="{F3FA13E8-BEDC-4DA6-90D9-17CF5D64B541}" srcOrd="0" destOrd="0" presId="urn:microsoft.com/office/officeart/2005/8/layout/vProcess5"/>
    <dgm:cxn modelId="{C9B68BB5-9DB1-4A18-8B96-0768115AB830}" srcId="{DB367077-D31F-4F7E-BBB8-6970EE768410}" destId="{2B265667-067E-41DB-85C8-9A15ED7B203C}" srcOrd="2" destOrd="0" parTransId="{4C72EC2A-70E1-455D-95A8-AB06A9023F6D}" sibTransId="{4E877784-5FCB-439A-BC18-D3DC7A595804}"/>
    <dgm:cxn modelId="{5C4F2781-E542-4EA9-B928-CB39ECFFD9C0}" type="presOf" srcId="{2B265667-067E-41DB-85C8-9A15ED7B203C}" destId="{60340717-B7CF-4222-8A36-C7AEBD9831F3}" srcOrd="0" destOrd="0" presId="urn:microsoft.com/office/officeart/2005/8/layout/vProcess5"/>
    <dgm:cxn modelId="{A0F2220F-D4EA-4EF7-9B27-17E040FAFBFA}" type="presOf" srcId="{3A1E6C20-A6B0-4F31-A5B3-0B50E2AC18C1}" destId="{C4A6F923-7982-4EFB-B0FC-BAE45E61356A}" srcOrd="0" destOrd="0" presId="urn:microsoft.com/office/officeart/2005/8/layout/vProcess5"/>
    <dgm:cxn modelId="{881FF107-F7C4-4F01-8122-EE400A8EF12E}" srcId="{DB367077-D31F-4F7E-BBB8-6970EE768410}" destId="{8B397952-208E-4D15-BD59-CCF11AE2635D}" srcOrd="0" destOrd="0" parTransId="{3F0D8EC3-6780-4C77-BCE1-060EE43123FB}" sibTransId="{4BF88DC6-7919-4736-B04D-7AE0F133FC8A}"/>
    <dgm:cxn modelId="{A4C95FF9-2A5A-4230-B93E-261992285DAE}" type="presOf" srcId="{8B397952-208E-4D15-BD59-CCF11AE2635D}" destId="{7F72622B-6DCE-4F1C-9115-7135FD431F99}" srcOrd="0" destOrd="0" presId="urn:microsoft.com/office/officeart/2005/8/layout/vProcess5"/>
    <dgm:cxn modelId="{0FC8B029-D9BF-4CEE-A237-C15D6C1CFA8D}" type="presOf" srcId="{70AB188D-DC44-4634-A740-B1F14BB02806}" destId="{C976D0D3-BA2D-4715-B986-112C486FC776}" srcOrd="1" destOrd="0" presId="urn:microsoft.com/office/officeart/2005/8/layout/vProcess5"/>
    <dgm:cxn modelId="{CA1C510E-58DE-4A04-9409-A1004C53C5A7}" type="presOf" srcId="{70AB188D-DC44-4634-A740-B1F14BB02806}" destId="{07B8388A-047E-43CA-89CD-2B06F31FA2FD}" srcOrd="0" destOrd="0" presId="urn:microsoft.com/office/officeart/2005/8/layout/vProcess5"/>
    <dgm:cxn modelId="{9BD0DFED-77A2-4B94-8247-C708C4A31EFE}" type="presOf" srcId="{8B397952-208E-4D15-BD59-CCF11AE2635D}" destId="{5FA2CF40-2E39-45D7-A3E6-18764C2047E7}" srcOrd="1" destOrd="0" presId="urn:microsoft.com/office/officeart/2005/8/layout/vProcess5"/>
    <dgm:cxn modelId="{1762875F-2787-4174-85A0-A6CF91F76B5B}" srcId="{DB367077-D31F-4F7E-BBB8-6970EE768410}" destId="{70AB188D-DC44-4634-A740-B1F14BB02806}" srcOrd="3" destOrd="0" parTransId="{D5526F77-13D3-41F2-9C4A-D7A71C6D3E41}" sibTransId="{5917651E-179A-43B7-A51B-ACF82B782674}"/>
    <dgm:cxn modelId="{8457003B-2031-4FD5-A9FA-043DAEF859E5}" type="presOf" srcId="{DB367077-D31F-4F7E-BBB8-6970EE768410}" destId="{03C2CAF5-4EF1-4DA1-A8F2-B2F85BE176E2}" srcOrd="0" destOrd="0" presId="urn:microsoft.com/office/officeart/2005/8/layout/vProcess5"/>
    <dgm:cxn modelId="{0CEA8D14-44BF-42CC-85D0-659BF4074362}" type="presParOf" srcId="{03C2CAF5-4EF1-4DA1-A8F2-B2F85BE176E2}" destId="{A2393C4E-D7F9-4AF4-A9CE-7B381335EFA2}" srcOrd="0" destOrd="0" presId="urn:microsoft.com/office/officeart/2005/8/layout/vProcess5"/>
    <dgm:cxn modelId="{FDA1B317-6224-4601-85D8-AACBE5B962CD}" type="presParOf" srcId="{03C2CAF5-4EF1-4DA1-A8F2-B2F85BE176E2}" destId="{7F72622B-6DCE-4F1C-9115-7135FD431F99}" srcOrd="1" destOrd="0" presId="urn:microsoft.com/office/officeart/2005/8/layout/vProcess5"/>
    <dgm:cxn modelId="{26B9C052-C568-42A4-8C94-323C8511B97B}" type="presParOf" srcId="{03C2CAF5-4EF1-4DA1-A8F2-B2F85BE176E2}" destId="{C4A6F923-7982-4EFB-B0FC-BAE45E61356A}" srcOrd="2" destOrd="0" presId="urn:microsoft.com/office/officeart/2005/8/layout/vProcess5"/>
    <dgm:cxn modelId="{132631AF-A597-48A4-B7F9-F63B38BF516C}" type="presParOf" srcId="{03C2CAF5-4EF1-4DA1-A8F2-B2F85BE176E2}" destId="{60340717-B7CF-4222-8A36-C7AEBD9831F3}" srcOrd="3" destOrd="0" presId="urn:microsoft.com/office/officeart/2005/8/layout/vProcess5"/>
    <dgm:cxn modelId="{FD53CA27-51F5-4C3C-9286-F2BAE56C6C67}" type="presParOf" srcId="{03C2CAF5-4EF1-4DA1-A8F2-B2F85BE176E2}" destId="{07B8388A-047E-43CA-89CD-2B06F31FA2FD}" srcOrd="4" destOrd="0" presId="urn:microsoft.com/office/officeart/2005/8/layout/vProcess5"/>
    <dgm:cxn modelId="{6E4546A1-B894-4009-8FD7-016E121A0DEA}" type="presParOf" srcId="{03C2CAF5-4EF1-4DA1-A8F2-B2F85BE176E2}" destId="{469C6254-3FB1-4DDC-BEEE-455A95E97D31}" srcOrd="5" destOrd="0" presId="urn:microsoft.com/office/officeart/2005/8/layout/vProcess5"/>
    <dgm:cxn modelId="{ECC8344A-8309-4216-8790-3C7695653743}" type="presParOf" srcId="{03C2CAF5-4EF1-4DA1-A8F2-B2F85BE176E2}" destId="{F3FA13E8-BEDC-4DA6-90D9-17CF5D64B541}" srcOrd="6" destOrd="0" presId="urn:microsoft.com/office/officeart/2005/8/layout/vProcess5"/>
    <dgm:cxn modelId="{AF7AC9A7-35F5-439E-911C-4C95A1A01BBF}" type="presParOf" srcId="{03C2CAF5-4EF1-4DA1-A8F2-B2F85BE176E2}" destId="{F8A98505-8933-4529-A73F-D92629F21EBF}" srcOrd="7" destOrd="0" presId="urn:microsoft.com/office/officeart/2005/8/layout/vProcess5"/>
    <dgm:cxn modelId="{CFDAE455-3C39-4BF5-A6CF-4AD429F952F7}" type="presParOf" srcId="{03C2CAF5-4EF1-4DA1-A8F2-B2F85BE176E2}" destId="{5FA2CF40-2E39-45D7-A3E6-18764C2047E7}" srcOrd="8" destOrd="0" presId="urn:microsoft.com/office/officeart/2005/8/layout/vProcess5"/>
    <dgm:cxn modelId="{6708F457-A31E-4852-8D27-9A965490F764}" type="presParOf" srcId="{03C2CAF5-4EF1-4DA1-A8F2-B2F85BE176E2}" destId="{369DFBD1-82EF-4DB5-8BB1-84C1B3210F8B}" srcOrd="9" destOrd="0" presId="urn:microsoft.com/office/officeart/2005/8/layout/vProcess5"/>
    <dgm:cxn modelId="{4A9D61BF-96FD-439D-B5FD-1B6ECCBEABFB}" type="presParOf" srcId="{03C2CAF5-4EF1-4DA1-A8F2-B2F85BE176E2}" destId="{768F299D-2D86-41DC-ABAD-7FCC8FF8FF27}" srcOrd="10" destOrd="0" presId="urn:microsoft.com/office/officeart/2005/8/layout/vProcess5"/>
    <dgm:cxn modelId="{AC6869CC-FAD7-44BF-AA28-F36093FF1935}" type="presParOf" srcId="{03C2CAF5-4EF1-4DA1-A8F2-B2F85BE176E2}" destId="{C976D0D3-BA2D-4715-B986-112C486FC776}"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367077-D31F-4F7E-BBB8-6970EE76841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nl-BE"/>
        </a:p>
      </dgm:t>
    </dgm:pt>
    <dgm:pt modelId="{3A1E6C20-A6B0-4F31-A5B3-0B50E2AC18C1}">
      <dgm:prSet phldrT="[Tekst]"/>
      <dgm:spPr/>
      <dgm:t>
        <a:bodyPr/>
        <a:lstStyle/>
        <a:p>
          <a:r>
            <a:rPr lang="nl-BE" dirty="0" smtClean="0"/>
            <a:t>De project charters van de </a:t>
          </a:r>
          <a:r>
            <a:rPr lang="nl-BE" smtClean="0"/>
            <a:t>geïnitieerde </a:t>
          </a:r>
          <a:r>
            <a:rPr lang="nl-BE" smtClean="0"/>
            <a:t>adviezen worden </a:t>
          </a:r>
          <a:r>
            <a:rPr lang="nl-BE" dirty="0" smtClean="0"/>
            <a:t>voorgelegd aan de Coördinatiegroep</a:t>
          </a:r>
          <a:endParaRPr lang="nl-BE" dirty="0"/>
        </a:p>
      </dgm:t>
    </dgm:pt>
    <dgm:pt modelId="{12892573-EFDD-488C-B48A-69232F8BAA8C}" type="parTrans" cxnId="{1F7A43F6-A0E7-488D-8E08-9350D9F7AE37}">
      <dgm:prSet/>
      <dgm:spPr/>
      <dgm:t>
        <a:bodyPr/>
        <a:lstStyle/>
        <a:p>
          <a:endParaRPr lang="nl-BE"/>
        </a:p>
      </dgm:t>
    </dgm:pt>
    <dgm:pt modelId="{AC0508F3-4C12-4469-838C-77F4ABF8923A}" type="sibTrans" cxnId="{1F7A43F6-A0E7-488D-8E08-9350D9F7AE37}">
      <dgm:prSet/>
      <dgm:spPr/>
      <dgm:t>
        <a:bodyPr/>
        <a:lstStyle/>
        <a:p>
          <a:endParaRPr lang="nl-BE"/>
        </a:p>
      </dgm:t>
    </dgm:pt>
    <dgm:pt modelId="{2B265667-067E-41DB-85C8-9A15ED7B203C}">
      <dgm:prSet phldrT="[Tekst]"/>
      <dgm:spPr/>
      <dgm:t>
        <a:bodyPr/>
        <a:lstStyle/>
        <a:p>
          <a:r>
            <a:rPr lang="nl-BE" dirty="0" smtClean="0"/>
            <a:t>De Coördinatiegroep geeft aan de </a:t>
          </a:r>
          <a:r>
            <a:rPr lang="nl-BE" smtClean="0"/>
            <a:t>verschillende </a:t>
          </a:r>
          <a:r>
            <a:rPr lang="nl-BE" smtClean="0"/>
            <a:t>initiatieven </a:t>
          </a:r>
          <a:r>
            <a:rPr lang="nl-BE" dirty="0" smtClean="0"/>
            <a:t>een “ranking”, i.e. </a:t>
          </a:r>
          <a:r>
            <a:rPr lang="nl-BE" dirty="0" err="1" smtClean="0"/>
            <a:t>prioritisering</a:t>
          </a:r>
          <a:r>
            <a:rPr lang="nl-BE" dirty="0" smtClean="0"/>
            <a:t> voor onderzoek, rekening houdend met de beschikbare capaciteit binnen de Ouderenraad en met eventuele feedback vanuit stadsdiensten</a:t>
          </a:r>
          <a:endParaRPr lang="nl-BE" dirty="0"/>
        </a:p>
      </dgm:t>
    </dgm:pt>
    <dgm:pt modelId="{4C72EC2A-70E1-455D-95A8-AB06A9023F6D}" type="parTrans" cxnId="{C9B68BB5-9DB1-4A18-8B96-0768115AB830}">
      <dgm:prSet/>
      <dgm:spPr/>
      <dgm:t>
        <a:bodyPr/>
        <a:lstStyle/>
        <a:p>
          <a:endParaRPr lang="nl-BE"/>
        </a:p>
      </dgm:t>
    </dgm:pt>
    <dgm:pt modelId="{4E877784-5FCB-439A-BC18-D3DC7A595804}" type="sibTrans" cxnId="{C9B68BB5-9DB1-4A18-8B96-0768115AB830}">
      <dgm:prSet/>
      <dgm:spPr/>
      <dgm:t>
        <a:bodyPr/>
        <a:lstStyle/>
        <a:p>
          <a:endParaRPr lang="nl-BE"/>
        </a:p>
      </dgm:t>
    </dgm:pt>
    <dgm:pt modelId="{70AB188D-DC44-4634-A740-B1F14BB02806}">
      <dgm:prSet phldrT="[Tekst]"/>
      <dgm:spPr/>
      <dgm:t>
        <a:bodyPr/>
        <a:lstStyle/>
        <a:p>
          <a:r>
            <a:rPr lang="nl-BE" dirty="0" smtClean="0"/>
            <a:t>Het initiatief  krijgt </a:t>
          </a:r>
          <a:r>
            <a:rPr lang="nl-BE" dirty="0" smtClean="0"/>
            <a:t>de status “GOEDGEKEURD VOOR ONDERZOEK” en wijst het initiatief toe aan een team (indien verschillend  van team advies)</a:t>
          </a:r>
          <a:endParaRPr lang="nl-BE" dirty="0"/>
        </a:p>
      </dgm:t>
    </dgm:pt>
    <dgm:pt modelId="{D5526F77-13D3-41F2-9C4A-D7A71C6D3E41}" type="parTrans" cxnId="{1762875F-2787-4174-85A0-A6CF91F76B5B}">
      <dgm:prSet/>
      <dgm:spPr/>
      <dgm:t>
        <a:bodyPr/>
        <a:lstStyle/>
        <a:p>
          <a:endParaRPr lang="nl-BE"/>
        </a:p>
      </dgm:t>
    </dgm:pt>
    <dgm:pt modelId="{5917651E-179A-43B7-A51B-ACF82B782674}" type="sibTrans" cxnId="{1762875F-2787-4174-85A0-A6CF91F76B5B}">
      <dgm:prSet/>
      <dgm:spPr/>
      <dgm:t>
        <a:bodyPr/>
        <a:lstStyle/>
        <a:p>
          <a:endParaRPr lang="nl-BE"/>
        </a:p>
      </dgm:t>
    </dgm:pt>
    <dgm:pt modelId="{640C21A2-EC92-4D01-B5AF-7A8A2A9D06D3}">
      <dgm:prSet phldrT="[Tekst]"/>
      <dgm:spPr/>
      <dgm:t>
        <a:bodyPr/>
        <a:lstStyle/>
        <a:p>
          <a:r>
            <a:rPr lang="nl-BE" dirty="0" smtClean="0"/>
            <a:t>De Coördinatiegroep vult het hoofdstuk “ONDERZOEK” aan met bijkomende informatie (bevoegde stadsdiensten, andere contacten, </a:t>
          </a:r>
          <a:r>
            <a:rPr lang="nl-BE" dirty="0" err="1" smtClean="0"/>
            <a:t>etc</a:t>
          </a:r>
          <a:r>
            <a:rPr lang="nl-BE" dirty="0" smtClean="0"/>
            <a:t> …)</a:t>
          </a:r>
          <a:endParaRPr lang="nl-BE" dirty="0"/>
        </a:p>
      </dgm:t>
    </dgm:pt>
    <dgm:pt modelId="{AE7D1484-6670-4E64-88B7-9F18BEA3B1D1}" type="parTrans" cxnId="{E52C5AB8-2994-4549-A64A-EEC968CF7D12}">
      <dgm:prSet/>
      <dgm:spPr/>
      <dgm:t>
        <a:bodyPr/>
        <a:lstStyle/>
        <a:p>
          <a:endParaRPr lang="nl-BE"/>
        </a:p>
      </dgm:t>
    </dgm:pt>
    <dgm:pt modelId="{23432EE7-30A0-43AC-9F41-1880B20B4CE6}" type="sibTrans" cxnId="{E52C5AB8-2994-4549-A64A-EEC968CF7D12}">
      <dgm:prSet/>
      <dgm:spPr/>
      <dgm:t>
        <a:bodyPr/>
        <a:lstStyle/>
        <a:p>
          <a:endParaRPr lang="nl-BE"/>
        </a:p>
      </dgm:t>
    </dgm:pt>
    <dgm:pt modelId="{03C2CAF5-4EF1-4DA1-A8F2-B2F85BE176E2}" type="pres">
      <dgm:prSet presAssocID="{DB367077-D31F-4F7E-BBB8-6970EE768410}" presName="outerComposite" presStyleCnt="0">
        <dgm:presLayoutVars>
          <dgm:chMax val="5"/>
          <dgm:dir/>
          <dgm:resizeHandles val="exact"/>
        </dgm:presLayoutVars>
      </dgm:prSet>
      <dgm:spPr/>
      <dgm:t>
        <a:bodyPr/>
        <a:lstStyle/>
        <a:p>
          <a:endParaRPr lang="nl-BE"/>
        </a:p>
      </dgm:t>
    </dgm:pt>
    <dgm:pt modelId="{A2393C4E-D7F9-4AF4-A9CE-7B381335EFA2}" type="pres">
      <dgm:prSet presAssocID="{DB367077-D31F-4F7E-BBB8-6970EE768410}" presName="dummyMaxCanvas" presStyleCnt="0">
        <dgm:presLayoutVars/>
      </dgm:prSet>
      <dgm:spPr/>
    </dgm:pt>
    <dgm:pt modelId="{7F72622B-6DCE-4F1C-9115-7135FD431F99}" type="pres">
      <dgm:prSet presAssocID="{DB367077-D31F-4F7E-BBB8-6970EE768410}" presName="FourNodes_1" presStyleLbl="node1" presStyleIdx="0" presStyleCnt="4">
        <dgm:presLayoutVars>
          <dgm:bulletEnabled val="1"/>
        </dgm:presLayoutVars>
      </dgm:prSet>
      <dgm:spPr/>
      <dgm:t>
        <a:bodyPr/>
        <a:lstStyle/>
        <a:p>
          <a:endParaRPr lang="nl-BE"/>
        </a:p>
      </dgm:t>
    </dgm:pt>
    <dgm:pt modelId="{C4A6F923-7982-4EFB-B0FC-BAE45E61356A}" type="pres">
      <dgm:prSet presAssocID="{DB367077-D31F-4F7E-BBB8-6970EE768410}" presName="FourNodes_2" presStyleLbl="node1" presStyleIdx="1" presStyleCnt="4">
        <dgm:presLayoutVars>
          <dgm:bulletEnabled val="1"/>
        </dgm:presLayoutVars>
      </dgm:prSet>
      <dgm:spPr/>
      <dgm:t>
        <a:bodyPr/>
        <a:lstStyle/>
        <a:p>
          <a:endParaRPr lang="nl-BE"/>
        </a:p>
      </dgm:t>
    </dgm:pt>
    <dgm:pt modelId="{60340717-B7CF-4222-8A36-C7AEBD9831F3}" type="pres">
      <dgm:prSet presAssocID="{DB367077-D31F-4F7E-BBB8-6970EE768410}" presName="FourNodes_3" presStyleLbl="node1" presStyleIdx="2" presStyleCnt="4">
        <dgm:presLayoutVars>
          <dgm:bulletEnabled val="1"/>
        </dgm:presLayoutVars>
      </dgm:prSet>
      <dgm:spPr/>
      <dgm:t>
        <a:bodyPr/>
        <a:lstStyle/>
        <a:p>
          <a:endParaRPr lang="nl-BE"/>
        </a:p>
      </dgm:t>
    </dgm:pt>
    <dgm:pt modelId="{07B8388A-047E-43CA-89CD-2B06F31FA2FD}" type="pres">
      <dgm:prSet presAssocID="{DB367077-D31F-4F7E-BBB8-6970EE768410}" presName="FourNodes_4" presStyleLbl="node1" presStyleIdx="3" presStyleCnt="4">
        <dgm:presLayoutVars>
          <dgm:bulletEnabled val="1"/>
        </dgm:presLayoutVars>
      </dgm:prSet>
      <dgm:spPr/>
      <dgm:t>
        <a:bodyPr/>
        <a:lstStyle/>
        <a:p>
          <a:endParaRPr lang="nl-BE"/>
        </a:p>
      </dgm:t>
    </dgm:pt>
    <dgm:pt modelId="{469C6254-3FB1-4DDC-BEEE-455A95E97D31}" type="pres">
      <dgm:prSet presAssocID="{DB367077-D31F-4F7E-BBB8-6970EE768410}" presName="FourConn_1-2" presStyleLbl="fgAccFollowNode1" presStyleIdx="0" presStyleCnt="3">
        <dgm:presLayoutVars>
          <dgm:bulletEnabled val="1"/>
        </dgm:presLayoutVars>
      </dgm:prSet>
      <dgm:spPr/>
      <dgm:t>
        <a:bodyPr/>
        <a:lstStyle/>
        <a:p>
          <a:endParaRPr lang="nl-BE"/>
        </a:p>
      </dgm:t>
    </dgm:pt>
    <dgm:pt modelId="{F3FA13E8-BEDC-4DA6-90D9-17CF5D64B541}" type="pres">
      <dgm:prSet presAssocID="{DB367077-D31F-4F7E-BBB8-6970EE768410}" presName="FourConn_2-3" presStyleLbl="fgAccFollowNode1" presStyleIdx="1" presStyleCnt="3">
        <dgm:presLayoutVars>
          <dgm:bulletEnabled val="1"/>
        </dgm:presLayoutVars>
      </dgm:prSet>
      <dgm:spPr/>
      <dgm:t>
        <a:bodyPr/>
        <a:lstStyle/>
        <a:p>
          <a:endParaRPr lang="nl-BE"/>
        </a:p>
      </dgm:t>
    </dgm:pt>
    <dgm:pt modelId="{F8A98505-8933-4529-A73F-D92629F21EBF}" type="pres">
      <dgm:prSet presAssocID="{DB367077-D31F-4F7E-BBB8-6970EE768410}" presName="FourConn_3-4" presStyleLbl="fgAccFollowNode1" presStyleIdx="2" presStyleCnt="3">
        <dgm:presLayoutVars>
          <dgm:bulletEnabled val="1"/>
        </dgm:presLayoutVars>
      </dgm:prSet>
      <dgm:spPr/>
      <dgm:t>
        <a:bodyPr/>
        <a:lstStyle/>
        <a:p>
          <a:endParaRPr lang="nl-BE"/>
        </a:p>
      </dgm:t>
    </dgm:pt>
    <dgm:pt modelId="{5FA2CF40-2E39-45D7-A3E6-18764C2047E7}" type="pres">
      <dgm:prSet presAssocID="{DB367077-D31F-4F7E-BBB8-6970EE768410}" presName="FourNodes_1_text" presStyleLbl="node1" presStyleIdx="3" presStyleCnt="4">
        <dgm:presLayoutVars>
          <dgm:bulletEnabled val="1"/>
        </dgm:presLayoutVars>
      </dgm:prSet>
      <dgm:spPr/>
      <dgm:t>
        <a:bodyPr/>
        <a:lstStyle/>
        <a:p>
          <a:endParaRPr lang="nl-BE"/>
        </a:p>
      </dgm:t>
    </dgm:pt>
    <dgm:pt modelId="{369DFBD1-82EF-4DB5-8BB1-84C1B3210F8B}" type="pres">
      <dgm:prSet presAssocID="{DB367077-D31F-4F7E-BBB8-6970EE768410}" presName="FourNodes_2_text" presStyleLbl="node1" presStyleIdx="3" presStyleCnt="4">
        <dgm:presLayoutVars>
          <dgm:bulletEnabled val="1"/>
        </dgm:presLayoutVars>
      </dgm:prSet>
      <dgm:spPr/>
      <dgm:t>
        <a:bodyPr/>
        <a:lstStyle/>
        <a:p>
          <a:endParaRPr lang="nl-BE"/>
        </a:p>
      </dgm:t>
    </dgm:pt>
    <dgm:pt modelId="{768F299D-2D86-41DC-ABAD-7FCC8FF8FF27}" type="pres">
      <dgm:prSet presAssocID="{DB367077-D31F-4F7E-BBB8-6970EE768410}" presName="FourNodes_3_text" presStyleLbl="node1" presStyleIdx="3" presStyleCnt="4">
        <dgm:presLayoutVars>
          <dgm:bulletEnabled val="1"/>
        </dgm:presLayoutVars>
      </dgm:prSet>
      <dgm:spPr/>
      <dgm:t>
        <a:bodyPr/>
        <a:lstStyle/>
        <a:p>
          <a:endParaRPr lang="nl-BE"/>
        </a:p>
      </dgm:t>
    </dgm:pt>
    <dgm:pt modelId="{C976D0D3-BA2D-4715-B986-112C486FC776}" type="pres">
      <dgm:prSet presAssocID="{DB367077-D31F-4F7E-BBB8-6970EE768410}" presName="FourNodes_4_text" presStyleLbl="node1" presStyleIdx="3" presStyleCnt="4">
        <dgm:presLayoutVars>
          <dgm:bulletEnabled val="1"/>
        </dgm:presLayoutVars>
      </dgm:prSet>
      <dgm:spPr/>
      <dgm:t>
        <a:bodyPr/>
        <a:lstStyle/>
        <a:p>
          <a:endParaRPr lang="nl-BE"/>
        </a:p>
      </dgm:t>
    </dgm:pt>
  </dgm:ptLst>
  <dgm:cxnLst>
    <dgm:cxn modelId="{44AAEB79-F96B-45E3-95B1-337CC1CF311E}" type="presOf" srcId="{70AB188D-DC44-4634-A740-B1F14BB02806}" destId="{C976D0D3-BA2D-4715-B986-112C486FC776}" srcOrd="1" destOrd="0" presId="urn:microsoft.com/office/officeart/2005/8/layout/vProcess5"/>
    <dgm:cxn modelId="{1BBAB1DB-DF24-41E2-AEC4-3E57A02DF4D3}" type="presOf" srcId="{23432EE7-30A0-43AC-9F41-1880B20B4CE6}" destId="{F8A98505-8933-4529-A73F-D92629F21EBF}" srcOrd="0" destOrd="0" presId="urn:microsoft.com/office/officeart/2005/8/layout/vProcess5"/>
    <dgm:cxn modelId="{1F7A43F6-A0E7-488D-8E08-9350D9F7AE37}" srcId="{DB367077-D31F-4F7E-BBB8-6970EE768410}" destId="{3A1E6C20-A6B0-4F31-A5B3-0B50E2AC18C1}" srcOrd="0" destOrd="0" parTransId="{12892573-EFDD-488C-B48A-69232F8BAA8C}" sibTransId="{AC0508F3-4C12-4469-838C-77F4ABF8923A}"/>
    <dgm:cxn modelId="{C9B68BB5-9DB1-4A18-8B96-0768115AB830}" srcId="{DB367077-D31F-4F7E-BBB8-6970EE768410}" destId="{2B265667-067E-41DB-85C8-9A15ED7B203C}" srcOrd="1" destOrd="0" parTransId="{4C72EC2A-70E1-455D-95A8-AB06A9023F6D}" sibTransId="{4E877784-5FCB-439A-BC18-D3DC7A595804}"/>
    <dgm:cxn modelId="{22979210-71DD-40A4-B3F1-CFECAE1F234B}" type="presOf" srcId="{70AB188D-DC44-4634-A740-B1F14BB02806}" destId="{07B8388A-047E-43CA-89CD-2B06F31FA2FD}" srcOrd="0" destOrd="0" presId="urn:microsoft.com/office/officeart/2005/8/layout/vProcess5"/>
    <dgm:cxn modelId="{757A4A34-5C6D-47CE-8F03-FEDEB8EA0D7C}" type="presOf" srcId="{4E877784-5FCB-439A-BC18-D3DC7A595804}" destId="{F3FA13E8-BEDC-4DA6-90D9-17CF5D64B541}" srcOrd="0" destOrd="0" presId="urn:microsoft.com/office/officeart/2005/8/layout/vProcess5"/>
    <dgm:cxn modelId="{19A103DF-0FD8-4BA3-AEEF-146984611556}" type="presOf" srcId="{3A1E6C20-A6B0-4F31-A5B3-0B50E2AC18C1}" destId="{5FA2CF40-2E39-45D7-A3E6-18764C2047E7}" srcOrd="1" destOrd="0" presId="urn:microsoft.com/office/officeart/2005/8/layout/vProcess5"/>
    <dgm:cxn modelId="{7FB92A4B-3013-47E6-8344-00E82CDCEE32}" type="presOf" srcId="{640C21A2-EC92-4D01-B5AF-7A8A2A9D06D3}" destId="{768F299D-2D86-41DC-ABAD-7FCC8FF8FF27}" srcOrd="1" destOrd="0" presId="urn:microsoft.com/office/officeart/2005/8/layout/vProcess5"/>
    <dgm:cxn modelId="{2B355469-BA35-4B46-BEA6-2EE2D3879389}" type="presOf" srcId="{DB367077-D31F-4F7E-BBB8-6970EE768410}" destId="{03C2CAF5-4EF1-4DA1-A8F2-B2F85BE176E2}" srcOrd="0" destOrd="0" presId="urn:microsoft.com/office/officeart/2005/8/layout/vProcess5"/>
    <dgm:cxn modelId="{C0F4283A-83B1-4F20-9ED7-612DF4761C6E}" type="presOf" srcId="{2B265667-067E-41DB-85C8-9A15ED7B203C}" destId="{369DFBD1-82EF-4DB5-8BB1-84C1B3210F8B}" srcOrd="1" destOrd="0" presId="urn:microsoft.com/office/officeart/2005/8/layout/vProcess5"/>
    <dgm:cxn modelId="{25F5D2BE-270F-4AFA-9290-FD0EC9AA222D}" type="presOf" srcId="{2B265667-067E-41DB-85C8-9A15ED7B203C}" destId="{C4A6F923-7982-4EFB-B0FC-BAE45E61356A}" srcOrd="0" destOrd="0" presId="urn:microsoft.com/office/officeart/2005/8/layout/vProcess5"/>
    <dgm:cxn modelId="{A2485656-13CE-4E0D-91F5-357AF9411356}" type="presOf" srcId="{AC0508F3-4C12-4469-838C-77F4ABF8923A}" destId="{469C6254-3FB1-4DDC-BEEE-455A95E97D31}" srcOrd="0" destOrd="0" presId="urn:microsoft.com/office/officeart/2005/8/layout/vProcess5"/>
    <dgm:cxn modelId="{E52C5AB8-2994-4549-A64A-EEC968CF7D12}" srcId="{DB367077-D31F-4F7E-BBB8-6970EE768410}" destId="{640C21A2-EC92-4D01-B5AF-7A8A2A9D06D3}" srcOrd="2" destOrd="0" parTransId="{AE7D1484-6670-4E64-88B7-9F18BEA3B1D1}" sibTransId="{23432EE7-30A0-43AC-9F41-1880B20B4CE6}"/>
    <dgm:cxn modelId="{1762875F-2787-4174-85A0-A6CF91F76B5B}" srcId="{DB367077-D31F-4F7E-BBB8-6970EE768410}" destId="{70AB188D-DC44-4634-A740-B1F14BB02806}" srcOrd="3" destOrd="0" parTransId="{D5526F77-13D3-41F2-9C4A-D7A71C6D3E41}" sibTransId="{5917651E-179A-43B7-A51B-ACF82B782674}"/>
    <dgm:cxn modelId="{A7C5A389-A649-4ABC-996F-2FFAFBC91D7E}" type="presOf" srcId="{3A1E6C20-A6B0-4F31-A5B3-0B50E2AC18C1}" destId="{7F72622B-6DCE-4F1C-9115-7135FD431F99}" srcOrd="0" destOrd="0" presId="urn:microsoft.com/office/officeart/2005/8/layout/vProcess5"/>
    <dgm:cxn modelId="{1C198EBD-4724-4159-9A34-4E2A6885A04B}" type="presOf" srcId="{640C21A2-EC92-4D01-B5AF-7A8A2A9D06D3}" destId="{60340717-B7CF-4222-8A36-C7AEBD9831F3}" srcOrd="0" destOrd="0" presId="urn:microsoft.com/office/officeart/2005/8/layout/vProcess5"/>
    <dgm:cxn modelId="{87E52017-AB38-46CA-8EBA-8CE1FB9CB9F7}" type="presParOf" srcId="{03C2CAF5-4EF1-4DA1-A8F2-B2F85BE176E2}" destId="{A2393C4E-D7F9-4AF4-A9CE-7B381335EFA2}" srcOrd="0" destOrd="0" presId="urn:microsoft.com/office/officeart/2005/8/layout/vProcess5"/>
    <dgm:cxn modelId="{0D8333A5-AA9B-4764-ACA2-4889A3DF2FAF}" type="presParOf" srcId="{03C2CAF5-4EF1-4DA1-A8F2-B2F85BE176E2}" destId="{7F72622B-6DCE-4F1C-9115-7135FD431F99}" srcOrd="1" destOrd="0" presId="urn:microsoft.com/office/officeart/2005/8/layout/vProcess5"/>
    <dgm:cxn modelId="{2E78D578-AE4B-4762-B934-E2E53F1048DF}" type="presParOf" srcId="{03C2CAF5-4EF1-4DA1-A8F2-B2F85BE176E2}" destId="{C4A6F923-7982-4EFB-B0FC-BAE45E61356A}" srcOrd="2" destOrd="0" presId="urn:microsoft.com/office/officeart/2005/8/layout/vProcess5"/>
    <dgm:cxn modelId="{DF066382-CE08-491F-A24C-AEF2C38A4F90}" type="presParOf" srcId="{03C2CAF5-4EF1-4DA1-A8F2-B2F85BE176E2}" destId="{60340717-B7CF-4222-8A36-C7AEBD9831F3}" srcOrd="3" destOrd="0" presId="urn:microsoft.com/office/officeart/2005/8/layout/vProcess5"/>
    <dgm:cxn modelId="{BCAC49D6-52A3-4F8F-9B5D-1815E9C6FF28}" type="presParOf" srcId="{03C2CAF5-4EF1-4DA1-A8F2-B2F85BE176E2}" destId="{07B8388A-047E-43CA-89CD-2B06F31FA2FD}" srcOrd="4" destOrd="0" presId="urn:microsoft.com/office/officeart/2005/8/layout/vProcess5"/>
    <dgm:cxn modelId="{F2CC1913-DCC4-492C-B39B-8D31A7F8299F}" type="presParOf" srcId="{03C2CAF5-4EF1-4DA1-A8F2-B2F85BE176E2}" destId="{469C6254-3FB1-4DDC-BEEE-455A95E97D31}" srcOrd="5" destOrd="0" presId="urn:microsoft.com/office/officeart/2005/8/layout/vProcess5"/>
    <dgm:cxn modelId="{524B110C-429D-4A6A-8F86-5A207F970941}" type="presParOf" srcId="{03C2CAF5-4EF1-4DA1-A8F2-B2F85BE176E2}" destId="{F3FA13E8-BEDC-4DA6-90D9-17CF5D64B541}" srcOrd="6" destOrd="0" presId="urn:microsoft.com/office/officeart/2005/8/layout/vProcess5"/>
    <dgm:cxn modelId="{EC221568-2047-422B-93C2-626DC0AF96D9}" type="presParOf" srcId="{03C2CAF5-4EF1-4DA1-A8F2-B2F85BE176E2}" destId="{F8A98505-8933-4529-A73F-D92629F21EBF}" srcOrd="7" destOrd="0" presId="urn:microsoft.com/office/officeart/2005/8/layout/vProcess5"/>
    <dgm:cxn modelId="{5148CC35-6855-465D-93CF-3F53774613B7}" type="presParOf" srcId="{03C2CAF5-4EF1-4DA1-A8F2-B2F85BE176E2}" destId="{5FA2CF40-2E39-45D7-A3E6-18764C2047E7}" srcOrd="8" destOrd="0" presId="urn:microsoft.com/office/officeart/2005/8/layout/vProcess5"/>
    <dgm:cxn modelId="{27A649A5-84A3-450E-916E-376B60593DD3}" type="presParOf" srcId="{03C2CAF5-4EF1-4DA1-A8F2-B2F85BE176E2}" destId="{369DFBD1-82EF-4DB5-8BB1-84C1B3210F8B}" srcOrd="9" destOrd="0" presId="urn:microsoft.com/office/officeart/2005/8/layout/vProcess5"/>
    <dgm:cxn modelId="{D71D1F96-D16A-41F7-87D4-FBB0A8DDABC0}" type="presParOf" srcId="{03C2CAF5-4EF1-4DA1-A8F2-B2F85BE176E2}" destId="{768F299D-2D86-41DC-ABAD-7FCC8FF8FF27}" srcOrd="10" destOrd="0" presId="urn:microsoft.com/office/officeart/2005/8/layout/vProcess5"/>
    <dgm:cxn modelId="{928375D3-A15C-4DC1-85BD-A64B7933F77C}" type="presParOf" srcId="{03C2CAF5-4EF1-4DA1-A8F2-B2F85BE176E2}" destId="{C976D0D3-BA2D-4715-B986-112C486FC776}"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367077-D31F-4F7E-BBB8-6970EE76841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nl-BE"/>
        </a:p>
      </dgm:t>
    </dgm:pt>
    <dgm:pt modelId="{3A1E6C20-A6B0-4F31-A5B3-0B50E2AC18C1}">
      <dgm:prSet phldrT="[Tekst]"/>
      <dgm:spPr/>
      <dgm:t>
        <a:bodyPr/>
        <a:lstStyle/>
        <a:p>
          <a:r>
            <a:rPr lang="nl-BE" dirty="0" smtClean="0"/>
            <a:t>Het team duidt per initiatief een verantwoordelijke aan, lid van het team</a:t>
          </a:r>
          <a:endParaRPr lang="nl-BE" dirty="0"/>
        </a:p>
      </dgm:t>
    </dgm:pt>
    <dgm:pt modelId="{12892573-EFDD-488C-B48A-69232F8BAA8C}" type="parTrans" cxnId="{1F7A43F6-A0E7-488D-8E08-9350D9F7AE37}">
      <dgm:prSet/>
      <dgm:spPr/>
      <dgm:t>
        <a:bodyPr/>
        <a:lstStyle/>
        <a:p>
          <a:endParaRPr lang="nl-BE"/>
        </a:p>
      </dgm:t>
    </dgm:pt>
    <dgm:pt modelId="{AC0508F3-4C12-4469-838C-77F4ABF8923A}" type="sibTrans" cxnId="{1F7A43F6-A0E7-488D-8E08-9350D9F7AE37}">
      <dgm:prSet/>
      <dgm:spPr/>
      <dgm:t>
        <a:bodyPr/>
        <a:lstStyle/>
        <a:p>
          <a:endParaRPr lang="nl-BE"/>
        </a:p>
      </dgm:t>
    </dgm:pt>
    <dgm:pt modelId="{640C21A2-EC92-4D01-B5AF-7A8A2A9D06D3}">
      <dgm:prSet phldrT="[Tekst]"/>
      <dgm:spPr/>
      <dgm:t>
        <a:bodyPr/>
        <a:lstStyle/>
        <a:p>
          <a:r>
            <a:rPr lang="nl-BE" dirty="0" smtClean="0"/>
            <a:t>De verantwoordelijke stelt per initiatief een projectgroep samen die een actieplan uitwerkt en realiseert. Dit actieplan heeft tot doel alle info voor het veld UITVOERING van het charter in te vullen </a:t>
          </a:r>
          <a:endParaRPr lang="nl-BE" dirty="0"/>
        </a:p>
      </dgm:t>
    </dgm:pt>
    <dgm:pt modelId="{AE7D1484-6670-4E64-88B7-9F18BEA3B1D1}" type="parTrans" cxnId="{E52C5AB8-2994-4549-A64A-EEC968CF7D12}">
      <dgm:prSet/>
      <dgm:spPr/>
      <dgm:t>
        <a:bodyPr/>
        <a:lstStyle/>
        <a:p>
          <a:endParaRPr lang="nl-BE"/>
        </a:p>
      </dgm:t>
    </dgm:pt>
    <dgm:pt modelId="{23432EE7-30A0-43AC-9F41-1880B20B4CE6}" type="sibTrans" cxnId="{E52C5AB8-2994-4549-A64A-EEC968CF7D12}">
      <dgm:prSet/>
      <dgm:spPr/>
      <dgm:t>
        <a:bodyPr/>
        <a:lstStyle/>
        <a:p>
          <a:endParaRPr lang="nl-BE"/>
        </a:p>
      </dgm:t>
    </dgm:pt>
    <dgm:pt modelId="{9D07EA5F-AD90-4E20-A859-A4A02C59E02C}">
      <dgm:prSet phldrT="[Tekst]"/>
      <dgm:spPr/>
      <dgm:t>
        <a:bodyPr/>
        <a:lstStyle/>
        <a:p>
          <a:r>
            <a:rPr lang="nl-BE" dirty="0" smtClean="0"/>
            <a:t>Van zodra het charter ingevuld is ,wordt het initiatief voorgelegd aan de Coördinatiegroep</a:t>
          </a:r>
          <a:endParaRPr lang="nl-BE" dirty="0"/>
        </a:p>
      </dgm:t>
    </dgm:pt>
    <dgm:pt modelId="{9C2822C1-11E8-43FC-A97E-2F17024EEB1F}" type="parTrans" cxnId="{E1318AD6-3735-4741-AE22-627D69DF2B7B}">
      <dgm:prSet/>
      <dgm:spPr/>
      <dgm:t>
        <a:bodyPr/>
        <a:lstStyle/>
        <a:p>
          <a:endParaRPr lang="nl-BE"/>
        </a:p>
      </dgm:t>
    </dgm:pt>
    <dgm:pt modelId="{1F738814-8349-4828-A0E1-9CFF30A2B76B}" type="sibTrans" cxnId="{E1318AD6-3735-4741-AE22-627D69DF2B7B}">
      <dgm:prSet/>
      <dgm:spPr/>
      <dgm:t>
        <a:bodyPr/>
        <a:lstStyle/>
        <a:p>
          <a:endParaRPr lang="nl-BE"/>
        </a:p>
      </dgm:t>
    </dgm:pt>
    <dgm:pt modelId="{E91384D9-A8BF-4D5B-BC51-5CC8123BA420}">
      <dgm:prSet phldrT="[Tekst]"/>
      <dgm:spPr/>
      <dgm:t>
        <a:bodyPr/>
        <a:lstStyle/>
        <a:p>
          <a:r>
            <a:rPr lang="nl-BE" dirty="0" smtClean="0"/>
            <a:t>De Coördinatiegroep onderzoekt het charter op volledigheid en legt het voor aan de plenaire vergadering</a:t>
          </a:r>
          <a:endParaRPr lang="nl-BE" dirty="0"/>
        </a:p>
      </dgm:t>
    </dgm:pt>
    <dgm:pt modelId="{FEB9ECD7-7685-4F32-8F10-C73D6A63BCC2}" type="parTrans" cxnId="{B76BCAD9-0084-40F9-AB45-BED505BF0428}">
      <dgm:prSet/>
      <dgm:spPr/>
      <dgm:t>
        <a:bodyPr/>
        <a:lstStyle/>
        <a:p>
          <a:endParaRPr lang="nl-BE"/>
        </a:p>
      </dgm:t>
    </dgm:pt>
    <dgm:pt modelId="{B0EE3CF1-DFEC-4563-A463-ECEF4BDED555}" type="sibTrans" cxnId="{B76BCAD9-0084-40F9-AB45-BED505BF0428}">
      <dgm:prSet/>
      <dgm:spPr/>
      <dgm:t>
        <a:bodyPr/>
        <a:lstStyle/>
        <a:p>
          <a:endParaRPr lang="nl-BE"/>
        </a:p>
      </dgm:t>
    </dgm:pt>
    <dgm:pt modelId="{786F86AC-6CF7-4C57-91F3-7271CE1AA3C4}">
      <dgm:prSet phldrT="[Tekst]"/>
      <dgm:spPr/>
      <dgm:t>
        <a:bodyPr/>
        <a:lstStyle/>
        <a:p>
          <a:r>
            <a:rPr lang="nl-BE" dirty="0" smtClean="0"/>
            <a:t>Indien de plenaire vergadering het geformuleerde advies gunstig evalueert krijgt het de status “VRIJGAVE VOOR UITVOERING”</a:t>
          </a:r>
          <a:endParaRPr lang="nl-BE" dirty="0"/>
        </a:p>
      </dgm:t>
    </dgm:pt>
    <dgm:pt modelId="{5A8BB9D4-7B5C-48FA-ACD5-EDE3C88D5554}" type="parTrans" cxnId="{6F225258-6890-40AC-81F6-8FDD7CD43D1C}">
      <dgm:prSet/>
      <dgm:spPr/>
      <dgm:t>
        <a:bodyPr/>
        <a:lstStyle/>
        <a:p>
          <a:endParaRPr lang="nl-BE"/>
        </a:p>
      </dgm:t>
    </dgm:pt>
    <dgm:pt modelId="{1CD63F28-3E3A-4072-AAA5-897D96BD2996}" type="sibTrans" cxnId="{6F225258-6890-40AC-81F6-8FDD7CD43D1C}">
      <dgm:prSet/>
      <dgm:spPr/>
      <dgm:t>
        <a:bodyPr/>
        <a:lstStyle/>
        <a:p>
          <a:endParaRPr lang="nl-BE"/>
        </a:p>
      </dgm:t>
    </dgm:pt>
    <dgm:pt modelId="{03C2CAF5-4EF1-4DA1-A8F2-B2F85BE176E2}" type="pres">
      <dgm:prSet presAssocID="{DB367077-D31F-4F7E-BBB8-6970EE768410}" presName="outerComposite" presStyleCnt="0">
        <dgm:presLayoutVars>
          <dgm:chMax val="5"/>
          <dgm:dir/>
          <dgm:resizeHandles val="exact"/>
        </dgm:presLayoutVars>
      </dgm:prSet>
      <dgm:spPr/>
      <dgm:t>
        <a:bodyPr/>
        <a:lstStyle/>
        <a:p>
          <a:endParaRPr lang="nl-BE"/>
        </a:p>
      </dgm:t>
    </dgm:pt>
    <dgm:pt modelId="{A2393C4E-D7F9-4AF4-A9CE-7B381335EFA2}" type="pres">
      <dgm:prSet presAssocID="{DB367077-D31F-4F7E-BBB8-6970EE768410}" presName="dummyMaxCanvas" presStyleCnt="0">
        <dgm:presLayoutVars/>
      </dgm:prSet>
      <dgm:spPr/>
    </dgm:pt>
    <dgm:pt modelId="{1ED9A8B5-B92F-4325-A2E9-86484D931D78}" type="pres">
      <dgm:prSet presAssocID="{DB367077-D31F-4F7E-BBB8-6970EE768410}" presName="FiveNodes_1" presStyleLbl="node1" presStyleIdx="0" presStyleCnt="5">
        <dgm:presLayoutVars>
          <dgm:bulletEnabled val="1"/>
        </dgm:presLayoutVars>
      </dgm:prSet>
      <dgm:spPr/>
      <dgm:t>
        <a:bodyPr/>
        <a:lstStyle/>
        <a:p>
          <a:endParaRPr lang="nl-BE"/>
        </a:p>
      </dgm:t>
    </dgm:pt>
    <dgm:pt modelId="{D2D04DE1-E429-4313-A074-94F5088D1583}" type="pres">
      <dgm:prSet presAssocID="{DB367077-D31F-4F7E-BBB8-6970EE768410}" presName="FiveNodes_2" presStyleLbl="node1" presStyleIdx="1" presStyleCnt="5">
        <dgm:presLayoutVars>
          <dgm:bulletEnabled val="1"/>
        </dgm:presLayoutVars>
      </dgm:prSet>
      <dgm:spPr/>
      <dgm:t>
        <a:bodyPr/>
        <a:lstStyle/>
        <a:p>
          <a:endParaRPr lang="nl-BE"/>
        </a:p>
      </dgm:t>
    </dgm:pt>
    <dgm:pt modelId="{1B03C297-F6FD-4B8C-975E-12CD93C97502}" type="pres">
      <dgm:prSet presAssocID="{DB367077-D31F-4F7E-BBB8-6970EE768410}" presName="FiveNodes_3" presStyleLbl="node1" presStyleIdx="2" presStyleCnt="5">
        <dgm:presLayoutVars>
          <dgm:bulletEnabled val="1"/>
        </dgm:presLayoutVars>
      </dgm:prSet>
      <dgm:spPr/>
      <dgm:t>
        <a:bodyPr/>
        <a:lstStyle/>
        <a:p>
          <a:endParaRPr lang="nl-BE"/>
        </a:p>
      </dgm:t>
    </dgm:pt>
    <dgm:pt modelId="{C16A7FB6-FE8C-4A31-96B5-24C8BFB1CA14}" type="pres">
      <dgm:prSet presAssocID="{DB367077-D31F-4F7E-BBB8-6970EE768410}" presName="FiveNodes_4" presStyleLbl="node1" presStyleIdx="3" presStyleCnt="5">
        <dgm:presLayoutVars>
          <dgm:bulletEnabled val="1"/>
        </dgm:presLayoutVars>
      </dgm:prSet>
      <dgm:spPr/>
      <dgm:t>
        <a:bodyPr/>
        <a:lstStyle/>
        <a:p>
          <a:endParaRPr lang="nl-BE"/>
        </a:p>
      </dgm:t>
    </dgm:pt>
    <dgm:pt modelId="{EE53795A-3E71-46B8-BAAD-BE36EDDEAFB2}" type="pres">
      <dgm:prSet presAssocID="{DB367077-D31F-4F7E-BBB8-6970EE768410}" presName="FiveNodes_5" presStyleLbl="node1" presStyleIdx="4" presStyleCnt="5">
        <dgm:presLayoutVars>
          <dgm:bulletEnabled val="1"/>
        </dgm:presLayoutVars>
      </dgm:prSet>
      <dgm:spPr/>
      <dgm:t>
        <a:bodyPr/>
        <a:lstStyle/>
        <a:p>
          <a:endParaRPr lang="nl-BE"/>
        </a:p>
      </dgm:t>
    </dgm:pt>
    <dgm:pt modelId="{899FB043-F1B2-4880-AFD7-9BC3869032A1}" type="pres">
      <dgm:prSet presAssocID="{DB367077-D31F-4F7E-BBB8-6970EE768410}" presName="FiveConn_1-2" presStyleLbl="fgAccFollowNode1" presStyleIdx="0" presStyleCnt="4">
        <dgm:presLayoutVars>
          <dgm:bulletEnabled val="1"/>
        </dgm:presLayoutVars>
      </dgm:prSet>
      <dgm:spPr/>
      <dgm:t>
        <a:bodyPr/>
        <a:lstStyle/>
        <a:p>
          <a:endParaRPr lang="nl-BE"/>
        </a:p>
      </dgm:t>
    </dgm:pt>
    <dgm:pt modelId="{20748910-E41B-4B76-A1AF-D4229CEDD538}" type="pres">
      <dgm:prSet presAssocID="{DB367077-D31F-4F7E-BBB8-6970EE768410}" presName="FiveConn_2-3" presStyleLbl="fgAccFollowNode1" presStyleIdx="1" presStyleCnt="4">
        <dgm:presLayoutVars>
          <dgm:bulletEnabled val="1"/>
        </dgm:presLayoutVars>
      </dgm:prSet>
      <dgm:spPr/>
      <dgm:t>
        <a:bodyPr/>
        <a:lstStyle/>
        <a:p>
          <a:endParaRPr lang="nl-BE"/>
        </a:p>
      </dgm:t>
    </dgm:pt>
    <dgm:pt modelId="{30918FD2-1469-4376-A98F-CE4AEEC472A6}" type="pres">
      <dgm:prSet presAssocID="{DB367077-D31F-4F7E-BBB8-6970EE768410}" presName="FiveConn_3-4" presStyleLbl="fgAccFollowNode1" presStyleIdx="2" presStyleCnt="4">
        <dgm:presLayoutVars>
          <dgm:bulletEnabled val="1"/>
        </dgm:presLayoutVars>
      </dgm:prSet>
      <dgm:spPr/>
      <dgm:t>
        <a:bodyPr/>
        <a:lstStyle/>
        <a:p>
          <a:endParaRPr lang="nl-BE"/>
        </a:p>
      </dgm:t>
    </dgm:pt>
    <dgm:pt modelId="{EAE14E76-E8A0-48FC-9F4F-EB49527A9501}" type="pres">
      <dgm:prSet presAssocID="{DB367077-D31F-4F7E-BBB8-6970EE768410}" presName="FiveConn_4-5" presStyleLbl="fgAccFollowNode1" presStyleIdx="3" presStyleCnt="4">
        <dgm:presLayoutVars>
          <dgm:bulletEnabled val="1"/>
        </dgm:presLayoutVars>
      </dgm:prSet>
      <dgm:spPr/>
      <dgm:t>
        <a:bodyPr/>
        <a:lstStyle/>
        <a:p>
          <a:endParaRPr lang="nl-BE"/>
        </a:p>
      </dgm:t>
    </dgm:pt>
    <dgm:pt modelId="{CB0D27FA-C47F-473B-B581-39056A77A9E2}" type="pres">
      <dgm:prSet presAssocID="{DB367077-D31F-4F7E-BBB8-6970EE768410}" presName="FiveNodes_1_text" presStyleLbl="node1" presStyleIdx="4" presStyleCnt="5">
        <dgm:presLayoutVars>
          <dgm:bulletEnabled val="1"/>
        </dgm:presLayoutVars>
      </dgm:prSet>
      <dgm:spPr/>
      <dgm:t>
        <a:bodyPr/>
        <a:lstStyle/>
        <a:p>
          <a:endParaRPr lang="nl-BE"/>
        </a:p>
      </dgm:t>
    </dgm:pt>
    <dgm:pt modelId="{57EF01FD-FCFE-431E-B526-8E38A199E45B}" type="pres">
      <dgm:prSet presAssocID="{DB367077-D31F-4F7E-BBB8-6970EE768410}" presName="FiveNodes_2_text" presStyleLbl="node1" presStyleIdx="4" presStyleCnt="5">
        <dgm:presLayoutVars>
          <dgm:bulletEnabled val="1"/>
        </dgm:presLayoutVars>
      </dgm:prSet>
      <dgm:spPr/>
      <dgm:t>
        <a:bodyPr/>
        <a:lstStyle/>
        <a:p>
          <a:endParaRPr lang="nl-BE"/>
        </a:p>
      </dgm:t>
    </dgm:pt>
    <dgm:pt modelId="{0CCF9382-9876-4EA9-ACA3-28306889AE58}" type="pres">
      <dgm:prSet presAssocID="{DB367077-D31F-4F7E-BBB8-6970EE768410}" presName="FiveNodes_3_text" presStyleLbl="node1" presStyleIdx="4" presStyleCnt="5">
        <dgm:presLayoutVars>
          <dgm:bulletEnabled val="1"/>
        </dgm:presLayoutVars>
      </dgm:prSet>
      <dgm:spPr/>
      <dgm:t>
        <a:bodyPr/>
        <a:lstStyle/>
        <a:p>
          <a:endParaRPr lang="nl-BE"/>
        </a:p>
      </dgm:t>
    </dgm:pt>
    <dgm:pt modelId="{80A8B8C5-B349-44C4-8D42-D96D8786F57F}" type="pres">
      <dgm:prSet presAssocID="{DB367077-D31F-4F7E-BBB8-6970EE768410}" presName="FiveNodes_4_text" presStyleLbl="node1" presStyleIdx="4" presStyleCnt="5">
        <dgm:presLayoutVars>
          <dgm:bulletEnabled val="1"/>
        </dgm:presLayoutVars>
      </dgm:prSet>
      <dgm:spPr/>
      <dgm:t>
        <a:bodyPr/>
        <a:lstStyle/>
        <a:p>
          <a:endParaRPr lang="nl-BE"/>
        </a:p>
      </dgm:t>
    </dgm:pt>
    <dgm:pt modelId="{8C6C8C39-EB04-4DBF-8E40-9E60A0F3CCA1}" type="pres">
      <dgm:prSet presAssocID="{DB367077-D31F-4F7E-BBB8-6970EE768410}" presName="FiveNodes_5_text" presStyleLbl="node1" presStyleIdx="4" presStyleCnt="5">
        <dgm:presLayoutVars>
          <dgm:bulletEnabled val="1"/>
        </dgm:presLayoutVars>
      </dgm:prSet>
      <dgm:spPr/>
      <dgm:t>
        <a:bodyPr/>
        <a:lstStyle/>
        <a:p>
          <a:endParaRPr lang="nl-BE"/>
        </a:p>
      </dgm:t>
    </dgm:pt>
  </dgm:ptLst>
  <dgm:cxnLst>
    <dgm:cxn modelId="{D0A06C94-825E-4545-8C07-7C5F6E457524}" type="presOf" srcId="{E91384D9-A8BF-4D5B-BC51-5CC8123BA420}" destId="{80A8B8C5-B349-44C4-8D42-D96D8786F57F}" srcOrd="1" destOrd="0" presId="urn:microsoft.com/office/officeart/2005/8/layout/vProcess5"/>
    <dgm:cxn modelId="{7F6B3AA9-7AE5-4DC8-B31C-C958E3D6BEBD}" type="presOf" srcId="{786F86AC-6CF7-4C57-91F3-7271CE1AA3C4}" destId="{8C6C8C39-EB04-4DBF-8E40-9E60A0F3CCA1}" srcOrd="1" destOrd="0" presId="urn:microsoft.com/office/officeart/2005/8/layout/vProcess5"/>
    <dgm:cxn modelId="{19BD6291-0C5A-446A-8FA7-BA3638DAB15D}" type="presOf" srcId="{9D07EA5F-AD90-4E20-A859-A4A02C59E02C}" destId="{0CCF9382-9876-4EA9-ACA3-28306889AE58}" srcOrd="1" destOrd="0" presId="urn:microsoft.com/office/officeart/2005/8/layout/vProcess5"/>
    <dgm:cxn modelId="{B76BCAD9-0084-40F9-AB45-BED505BF0428}" srcId="{DB367077-D31F-4F7E-BBB8-6970EE768410}" destId="{E91384D9-A8BF-4D5B-BC51-5CC8123BA420}" srcOrd="3" destOrd="0" parTransId="{FEB9ECD7-7685-4F32-8F10-C73D6A63BCC2}" sibTransId="{B0EE3CF1-DFEC-4563-A463-ECEF4BDED555}"/>
    <dgm:cxn modelId="{1BE0DE33-6B14-4C83-AAAA-238E1BC3908F}" type="presOf" srcId="{640C21A2-EC92-4D01-B5AF-7A8A2A9D06D3}" destId="{57EF01FD-FCFE-431E-B526-8E38A199E45B}" srcOrd="1" destOrd="0" presId="urn:microsoft.com/office/officeart/2005/8/layout/vProcess5"/>
    <dgm:cxn modelId="{5FB395C2-7725-4C56-8BA5-DE9931F7B648}" type="presOf" srcId="{9D07EA5F-AD90-4E20-A859-A4A02C59E02C}" destId="{1B03C297-F6FD-4B8C-975E-12CD93C97502}" srcOrd="0" destOrd="0" presId="urn:microsoft.com/office/officeart/2005/8/layout/vProcess5"/>
    <dgm:cxn modelId="{93B94F2E-6156-4CC7-A32A-8F5B2AD58EB3}" type="presOf" srcId="{AC0508F3-4C12-4469-838C-77F4ABF8923A}" destId="{899FB043-F1B2-4880-AFD7-9BC3869032A1}" srcOrd="0" destOrd="0" presId="urn:microsoft.com/office/officeart/2005/8/layout/vProcess5"/>
    <dgm:cxn modelId="{6916FE01-324A-49ED-B3F1-75FD4606ED7D}" type="presOf" srcId="{E91384D9-A8BF-4D5B-BC51-5CC8123BA420}" destId="{C16A7FB6-FE8C-4A31-96B5-24C8BFB1CA14}" srcOrd="0" destOrd="0" presId="urn:microsoft.com/office/officeart/2005/8/layout/vProcess5"/>
    <dgm:cxn modelId="{1F7A43F6-A0E7-488D-8E08-9350D9F7AE37}" srcId="{DB367077-D31F-4F7E-BBB8-6970EE768410}" destId="{3A1E6C20-A6B0-4F31-A5B3-0B50E2AC18C1}" srcOrd="0" destOrd="0" parTransId="{12892573-EFDD-488C-B48A-69232F8BAA8C}" sibTransId="{AC0508F3-4C12-4469-838C-77F4ABF8923A}"/>
    <dgm:cxn modelId="{7050B5B3-62B2-4CEA-8EDB-187CC70DB1A1}" type="presOf" srcId="{B0EE3CF1-DFEC-4563-A463-ECEF4BDED555}" destId="{EAE14E76-E8A0-48FC-9F4F-EB49527A9501}" srcOrd="0" destOrd="0" presId="urn:microsoft.com/office/officeart/2005/8/layout/vProcess5"/>
    <dgm:cxn modelId="{271A6DBF-D043-4BE8-AB24-7D098C5A7421}" type="presOf" srcId="{786F86AC-6CF7-4C57-91F3-7271CE1AA3C4}" destId="{EE53795A-3E71-46B8-BAAD-BE36EDDEAFB2}" srcOrd="0" destOrd="0" presId="urn:microsoft.com/office/officeart/2005/8/layout/vProcess5"/>
    <dgm:cxn modelId="{C11D444C-8FAF-4924-BF22-07CACDFC4381}" type="presOf" srcId="{1F738814-8349-4828-A0E1-9CFF30A2B76B}" destId="{30918FD2-1469-4376-A98F-CE4AEEC472A6}" srcOrd="0" destOrd="0" presId="urn:microsoft.com/office/officeart/2005/8/layout/vProcess5"/>
    <dgm:cxn modelId="{E52C5AB8-2994-4549-A64A-EEC968CF7D12}" srcId="{DB367077-D31F-4F7E-BBB8-6970EE768410}" destId="{640C21A2-EC92-4D01-B5AF-7A8A2A9D06D3}" srcOrd="1" destOrd="0" parTransId="{AE7D1484-6670-4E64-88B7-9F18BEA3B1D1}" sibTransId="{23432EE7-30A0-43AC-9F41-1880B20B4CE6}"/>
    <dgm:cxn modelId="{D3A19782-BEB2-4E62-8B0E-91CE9256AC11}" type="presOf" srcId="{DB367077-D31F-4F7E-BBB8-6970EE768410}" destId="{03C2CAF5-4EF1-4DA1-A8F2-B2F85BE176E2}" srcOrd="0" destOrd="0" presId="urn:microsoft.com/office/officeart/2005/8/layout/vProcess5"/>
    <dgm:cxn modelId="{E1318AD6-3735-4741-AE22-627D69DF2B7B}" srcId="{DB367077-D31F-4F7E-BBB8-6970EE768410}" destId="{9D07EA5F-AD90-4E20-A859-A4A02C59E02C}" srcOrd="2" destOrd="0" parTransId="{9C2822C1-11E8-43FC-A97E-2F17024EEB1F}" sibTransId="{1F738814-8349-4828-A0E1-9CFF30A2B76B}"/>
    <dgm:cxn modelId="{FA7EF72D-F0BA-4F46-B68B-5917763C4B55}" type="presOf" srcId="{3A1E6C20-A6B0-4F31-A5B3-0B50E2AC18C1}" destId="{1ED9A8B5-B92F-4325-A2E9-86484D931D78}" srcOrd="0" destOrd="0" presId="urn:microsoft.com/office/officeart/2005/8/layout/vProcess5"/>
    <dgm:cxn modelId="{321946AE-1505-4BEC-9A93-507BBC3C3E8B}" type="presOf" srcId="{640C21A2-EC92-4D01-B5AF-7A8A2A9D06D3}" destId="{D2D04DE1-E429-4313-A074-94F5088D1583}" srcOrd="0" destOrd="0" presId="urn:microsoft.com/office/officeart/2005/8/layout/vProcess5"/>
    <dgm:cxn modelId="{48C09EC0-EF47-41B7-A95D-C3A133083870}" type="presOf" srcId="{23432EE7-30A0-43AC-9F41-1880B20B4CE6}" destId="{20748910-E41B-4B76-A1AF-D4229CEDD538}" srcOrd="0" destOrd="0" presId="urn:microsoft.com/office/officeart/2005/8/layout/vProcess5"/>
    <dgm:cxn modelId="{6F225258-6890-40AC-81F6-8FDD7CD43D1C}" srcId="{DB367077-D31F-4F7E-BBB8-6970EE768410}" destId="{786F86AC-6CF7-4C57-91F3-7271CE1AA3C4}" srcOrd="4" destOrd="0" parTransId="{5A8BB9D4-7B5C-48FA-ACD5-EDE3C88D5554}" sibTransId="{1CD63F28-3E3A-4072-AAA5-897D96BD2996}"/>
    <dgm:cxn modelId="{53DDA002-5CB2-450F-877A-DBC45C3944AF}" type="presOf" srcId="{3A1E6C20-A6B0-4F31-A5B3-0B50E2AC18C1}" destId="{CB0D27FA-C47F-473B-B581-39056A77A9E2}" srcOrd="1" destOrd="0" presId="urn:microsoft.com/office/officeart/2005/8/layout/vProcess5"/>
    <dgm:cxn modelId="{B7BCBEE5-9D07-4855-BC13-3B5F695E6A18}" type="presParOf" srcId="{03C2CAF5-4EF1-4DA1-A8F2-B2F85BE176E2}" destId="{A2393C4E-D7F9-4AF4-A9CE-7B381335EFA2}" srcOrd="0" destOrd="0" presId="urn:microsoft.com/office/officeart/2005/8/layout/vProcess5"/>
    <dgm:cxn modelId="{5779F820-B191-4BCA-BC29-4D7D6E5934FD}" type="presParOf" srcId="{03C2CAF5-4EF1-4DA1-A8F2-B2F85BE176E2}" destId="{1ED9A8B5-B92F-4325-A2E9-86484D931D78}" srcOrd="1" destOrd="0" presId="urn:microsoft.com/office/officeart/2005/8/layout/vProcess5"/>
    <dgm:cxn modelId="{3EB5E126-F19F-4306-8ED8-65FAC9CC86CE}" type="presParOf" srcId="{03C2CAF5-4EF1-4DA1-A8F2-B2F85BE176E2}" destId="{D2D04DE1-E429-4313-A074-94F5088D1583}" srcOrd="2" destOrd="0" presId="urn:microsoft.com/office/officeart/2005/8/layout/vProcess5"/>
    <dgm:cxn modelId="{DE211C0C-07AF-41AF-A3A1-6D0A597F9EA6}" type="presParOf" srcId="{03C2CAF5-4EF1-4DA1-A8F2-B2F85BE176E2}" destId="{1B03C297-F6FD-4B8C-975E-12CD93C97502}" srcOrd="3" destOrd="0" presId="urn:microsoft.com/office/officeart/2005/8/layout/vProcess5"/>
    <dgm:cxn modelId="{AF17DA40-0E8F-48C0-841A-4C051D61766F}" type="presParOf" srcId="{03C2CAF5-4EF1-4DA1-A8F2-B2F85BE176E2}" destId="{C16A7FB6-FE8C-4A31-96B5-24C8BFB1CA14}" srcOrd="4" destOrd="0" presId="urn:microsoft.com/office/officeart/2005/8/layout/vProcess5"/>
    <dgm:cxn modelId="{E5C408D7-564A-4B40-AA3F-2C86728D3071}" type="presParOf" srcId="{03C2CAF5-4EF1-4DA1-A8F2-B2F85BE176E2}" destId="{EE53795A-3E71-46B8-BAAD-BE36EDDEAFB2}" srcOrd="5" destOrd="0" presId="urn:microsoft.com/office/officeart/2005/8/layout/vProcess5"/>
    <dgm:cxn modelId="{0CC81EA3-BAA2-4D28-934F-48F0187E1A32}" type="presParOf" srcId="{03C2CAF5-4EF1-4DA1-A8F2-B2F85BE176E2}" destId="{899FB043-F1B2-4880-AFD7-9BC3869032A1}" srcOrd="6" destOrd="0" presId="urn:microsoft.com/office/officeart/2005/8/layout/vProcess5"/>
    <dgm:cxn modelId="{E9CB9737-DF8F-4A91-BA47-CDF7AA3C8E13}" type="presParOf" srcId="{03C2CAF5-4EF1-4DA1-A8F2-B2F85BE176E2}" destId="{20748910-E41B-4B76-A1AF-D4229CEDD538}" srcOrd="7" destOrd="0" presId="urn:microsoft.com/office/officeart/2005/8/layout/vProcess5"/>
    <dgm:cxn modelId="{403EF5FA-AF6B-4464-BE2E-9751AE771D80}" type="presParOf" srcId="{03C2CAF5-4EF1-4DA1-A8F2-B2F85BE176E2}" destId="{30918FD2-1469-4376-A98F-CE4AEEC472A6}" srcOrd="8" destOrd="0" presId="urn:microsoft.com/office/officeart/2005/8/layout/vProcess5"/>
    <dgm:cxn modelId="{026E493A-E5E6-4250-A52A-AF0548703736}" type="presParOf" srcId="{03C2CAF5-4EF1-4DA1-A8F2-B2F85BE176E2}" destId="{EAE14E76-E8A0-48FC-9F4F-EB49527A9501}" srcOrd="9" destOrd="0" presId="urn:microsoft.com/office/officeart/2005/8/layout/vProcess5"/>
    <dgm:cxn modelId="{8B5B3E0E-9268-4F77-841F-62443F2345F5}" type="presParOf" srcId="{03C2CAF5-4EF1-4DA1-A8F2-B2F85BE176E2}" destId="{CB0D27FA-C47F-473B-B581-39056A77A9E2}" srcOrd="10" destOrd="0" presId="urn:microsoft.com/office/officeart/2005/8/layout/vProcess5"/>
    <dgm:cxn modelId="{D862F9BB-4CC2-4642-AC60-539B58FDFDED}" type="presParOf" srcId="{03C2CAF5-4EF1-4DA1-A8F2-B2F85BE176E2}" destId="{57EF01FD-FCFE-431E-B526-8E38A199E45B}" srcOrd="11" destOrd="0" presId="urn:microsoft.com/office/officeart/2005/8/layout/vProcess5"/>
    <dgm:cxn modelId="{1F7AB380-71AF-43E1-AD0B-F20B627FD18A}" type="presParOf" srcId="{03C2CAF5-4EF1-4DA1-A8F2-B2F85BE176E2}" destId="{0CCF9382-9876-4EA9-ACA3-28306889AE58}" srcOrd="12" destOrd="0" presId="urn:microsoft.com/office/officeart/2005/8/layout/vProcess5"/>
    <dgm:cxn modelId="{1956D0B8-31A9-4D1A-95B9-692096F5D2A1}" type="presParOf" srcId="{03C2CAF5-4EF1-4DA1-A8F2-B2F85BE176E2}" destId="{80A8B8C5-B349-44C4-8D42-D96D8786F57F}" srcOrd="13" destOrd="0" presId="urn:microsoft.com/office/officeart/2005/8/layout/vProcess5"/>
    <dgm:cxn modelId="{BC85E2C8-13B2-4765-A602-A123C66491C2}" type="presParOf" srcId="{03C2CAF5-4EF1-4DA1-A8F2-B2F85BE176E2}" destId="{8C6C8C39-EB04-4DBF-8E40-9E60A0F3CCA1}"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B367077-D31F-4F7E-BBB8-6970EE76841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nl-BE"/>
        </a:p>
      </dgm:t>
    </dgm:pt>
    <dgm:pt modelId="{640C21A2-EC92-4D01-B5AF-7A8A2A9D06D3}">
      <dgm:prSet phldrT="[Tekst]"/>
      <dgm:spPr/>
      <dgm:t>
        <a:bodyPr/>
        <a:lstStyle/>
        <a:p>
          <a:r>
            <a:rPr lang="nl-BE" dirty="0" smtClean="0"/>
            <a:t>Op basis van het vrijgegeven charter worden door de bevoegde ambtenaar reacties ingewonnen bij de betrokken diensten en wordt een ontwerpbesluit opgesteld.</a:t>
          </a:r>
          <a:endParaRPr lang="nl-BE" dirty="0"/>
        </a:p>
      </dgm:t>
    </dgm:pt>
    <dgm:pt modelId="{AE7D1484-6670-4E64-88B7-9F18BEA3B1D1}" type="parTrans" cxnId="{E52C5AB8-2994-4549-A64A-EEC968CF7D12}">
      <dgm:prSet/>
      <dgm:spPr/>
      <dgm:t>
        <a:bodyPr/>
        <a:lstStyle/>
        <a:p>
          <a:endParaRPr lang="nl-BE"/>
        </a:p>
      </dgm:t>
    </dgm:pt>
    <dgm:pt modelId="{23432EE7-30A0-43AC-9F41-1880B20B4CE6}" type="sibTrans" cxnId="{E52C5AB8-2994-4549-A64A-EEC968CF7D12}">
      <dgm:prSet/>
      <dgm:spPr/>
      <dgm:t>
        <a:bodyPr/>
        <a:lstStyle/>
        <a:p>
          <a:endParaRPr lang="nl-BE"/>
        </a:p>
      </dgm:t>
    </dgm:pt>
    <dgm:pt modelId="{9D07EA5F-AD90-4E20-A859-A4A02C59E02C}">
      <dgm:prSet phldrT="[Tekst]"/>
      <dgm:spPr/>
      <dgm:t>
        <a:bodyPr/>
        <a:lstStyle/>
        <a:p>
          <a:r>
            <a:rPr lang="nl-BE" dirty="0" smtClean="0"/>
            <a:t>Het ontwerpbesluit wordt aan het management team voorgelegd ter goedkeuring.  De bevoegde ambtenaar licht coördinatiegroep in over besluit en over eventuele motivatie (indien niet goedgekeurd)</a:t>
          </a:r>
          <a:endParaRPr lang="nl-BE" dirty="0"/>
        </a:p>
      </dgm:t>
    </dgm:pt>
    <dgm:pt modelId="{9C2822C1-11E8-43FC-A97E-2F17024EEB1F}" type="parTrans" cxnId="{E1318AD6-3735-4741-AE22-627D69DF2B7B}">
      <dgm:prSet/>
      <dgm:spPr/>
      <dgm:t>
        <a:bodyPr/>
        <a:lstStyle/>
        <a:p>
          <a:endParaRPr lang="nl-BE"/>
        </a:p>
      </dgm:t>
    </dgm:pt>
    <dgm:pt modelId="{1F738814-8349-4828-A0E1-9CFF30A2B76B}" type="sibTrans" cxnId="{E1318AD6-3735-4741-AE22-627D69DF2B7B}">
      <dgm:prSet/>
      <dgm:spPr/>
      <dgm:t>
        <a:bodyPr/>
        <a:lstStyle/>
        <a:p>
          <a:endParaRPr lang="nl-BE"/>
        </a:p>
      </dgm:t>
    </dgm:pt>
    <dgm:pt modelId="{E91384D9-A8BF-4D5B-BC51-5CC8123BA420}">
      <dgm:prSet phldrT="[Tekst]"/>
      <dgm:spPr/>
      <dgm:t>
        <a:bodyPr/>
        <a:lstStyle/>
        <a:p>
          <a:r>
            <a:rPr lang="nl-BE" dirty="0" smtClean="0"/>
            <a:t>Het goedgekeurde ontwerpbesluit wordt voorgelegd aan college van schepenen . De bevoegde ambtenaar licht coördinatiegroep in over besluit en over eventuele motivatie (indien niet goedgekeurd)</a:t>
          </a:r>
          <a:endParaRPr lang="nl-BE" dirty="0"/>
        </a:p>
      </dgm:t>
    </dgm:pt>
    <dgm:pt modelId="{FEB9ECD7-7685-4F32-8F10-C73D6A63BCC2}" type="parTrans" cxnId="{B76BCAD9-0084-40F9-AB45-BED505BF0428}">
      <dgm:prSet/>
      <dgm:spPr/>
      <dgm:t>
        <a:bodyPr/>
        <a:lstStyle/>
        <a:p>
          <a:endParaRPr lang="nl-BE"/>
        </a:p>
      </dgm:t>
    </dgm:pt>
    <dgm:pt modelId="{B0EE3CF1-DFEC-4563-A463-ECEF4BDED555}" type="sibTrans" cxnId="{B76BCAD9-0084-40F9-AB45-BED505BF0428}">
      <dgm:prSet/>
      <dgm:spPr/>
      <dgm:t>
        <a:bodyPr/>
        <a:lstStyle/>
        <a:p>
          <a:endParaRPr lang="nl-BE"/>
        </a:p>
      </dgm:t>
    </dgm:pt>
    <dgm:pt modelId="{786F86AC-6CF7-4C57-91F3-7271CE1AA3C4}">
      <dgm:prSet phldrT="[Tekst]"/>
      <dgm:spPr/>
      <dgm:t>
        <a:bodyPr/>
        <a:lstStyle/>
        <a:p>
          <a:r>
            <a:rPr lang="nl-BE" dirty="0" smtClean="0"/>
            <a:t>Na goedkeuring voor het college (mits eventuele doorverwijzing) wordt de contactpersoon van de ouderenraad op de hoogte gehouden van de status en voortgang van het project door de uitvoerende diensten. De contactpersoon licht coördinatiegroep in over voortgang..</a:t>
          </a:r>
          <a:endParaRPr lang="nl-BE" dirty="0"/>
        </a:p>
      </dgm:t>
    </dgm:pt>
    <dgm:pt modelId="{5A8BB9D4-7B5C-48FA-ACD5-EDE3C88D5554}" type="parTrans" cxnId="{6F225258-6890-40AC-81F6-8FDD7CD43D1C}">
      <dgm:prSet/>
      <dgm:spPr/>
      <dgm:t>
        <a:bodyPr/>
        <a:lstStyle/>
        <a:p>
          <a:endParaRPr lang="nl-BE"/>
        </a:p>
      </dgm:t>
    </dgm:pt>
    <dgm:pt modelId="{1CD63F28-3E3A-4072-AAA5-897D96BD2996}" type="sibTrans" cxnId="{6F225258-6890-40AC-81F6-8FDD7CD43D1C}">
      <dgm:prSet/>
      <dgm:spPr/>
      <dgm:t>
        <a:bodyPr/>
        <a:lstStyle/>
        <a:p>
          <a:endParaRPr lang="nl-BE"/>
        </a:p>
      </dgm:t>
    </dgm:pt>
    <dgm:pt modelId="{03C2CAF5-4EF1-4DA1-A8F2-B2F85BE176E2}" type="pres">
      <dgm:prSet presAssocID="{DB367077-D31F-4F7E-BBB8-6970EE768410}" presName="outerComposite" presStyleCnt="0">
        <dgm:presLayoutVars>
          <dgm:chMax val="5"/>
          <dgm:dir/>
          <dgm:resizeHandles val="exact"/>
        </dgm:presLayoutVars>
      </dgm:prSet>
      <dgm:spPr/>
      <dgm:t>
        <a:bodyPr/>
        <a:lstStyle/>
        <a:p>
          <a:endParaRPr lang="nl-BE"/>
        </a:p>
      </dgm:t>
    </dgm:pt>
    <dgm:pt modelId="{A2393C4E-D7F9-4AF4-A9CE-7B381335EFA2}" type="pres">
      <dgm:prSet presAssocID="{DB367077-D31F-4F7E-BBB8-6970EE768410}" presName="dummyMaxCanvas" presStyleCnt="0">
        <dgm:presLayoutVars/>
      </dgm:prSet>
      <dgm:spPr/>
    </dgm:pt>
    <dgm:pt modelId="{481A7FCC-85EA-4DF6-A8E8-7C3BFD6AEB64}" type="pres">
      <dgm:prSet presAssocID="{DB367077-D31F-4F7E-BBB8-6970EE768410}" presName="FourNodes_1" presStyleLbl="node1" presStyleIdx="0" presStyleCnt="4">
        <dgm:presLayoutVars>
          <dgm:bulletEnabled val="1"/>
        </dgm:presLayoutVars>
      </dgm:prSet>
      <dgm:spPr/>
      <dgm:t>
        <a:bodyPr/>
        <a:lstStyle/>
        <a:p>
          <a:endParaRPr lang="nl-BE"/>
        </a:p>
      </dgm:t>
    </dgm:pt>
    <dgm:pt modelId="{548CD32B-C22D-4B3A-9C0E-66CEFD9A003D}" type="pres">
      <dgm:prSet presAssocID="{DB367077-D31F-4F7E-BBB8-6970EE768410}" presName="FourNodes_2" presStyleLbl="node1" presStyleIdx="1" presStyleCnt="4">
        <dgm:presLayoutVars>
          <dgm:bulletEnabled val="1"/>
        </dgm:presLayoutVars>
      </dgm:prSet>
      <dgm:spPr/>
      <dgm:t>
        <a:bodyPr/>
        <a:lstStyle/>
        <a:p>
          <a:endParaRPr lang="nl-BE"/>
        </a:p>
      </dgm:t>
    </dgm:pt>
    <dgm:pt modelId="{1850DB82-F3C7-4D70-A08B-C29A984F546F}" type="pres">
      <dgm:prSet presAssocID="{DB367077-D31F-4F7E-BBB8-6970EE768410}" presName="FourNodes_3" presStyleLbl="node1" presStyleIdx="2" presStyleCnt="4">
        <dgm:presLayoutVars>
          <dgm:bulletEnabled val="1"/>
        </dgm:presLayoutVars>
      </dgm:prSet>
      <dgm:spPr/>
      <dgm:t>
        <a:bodyPr/>
        <a:lstStyle/>
        <a:p>
          <a:endParaRPr lang="nl-BE"/>
        </a:p>
      </dgm:t>
    </dgm:pt>
    <dgm:pt modelId="{79B43976-44CB-46D8-8587-EC800FD8B137}" type="pres">
      <dgm:prSet presAssocID="{DB367077-D31F-4F7E-BBB8-6970EE768410}" presName="FourNodes_4" presStyleLbl="node1" presStyleIdx="3" presStyleCnt="4">
        <dgm:presLayoutVars>
          <dgm:bulletEnabled val="1"/>
        </dgm:presLayoutVars>
      </dgm:prSet>
      <dgm:spPr/>
      <dgm:t>
        <a:bodyPr/>
        <a:lstStyle/>
        <a:p>
          <a:endParaRPr lang="nl-BE"/>
        </a:p>
      </dgm:t>
    </dgm:pt>
    <dgm:pt modelId="{A2468CB7-78E4-427C-82D7-E52A9E2CDCFE}" type="pres">
      <dgm:prSet presAssocID="{DB367077-D31F-4F7E-BBB8-6970EE768410}" presName="FourConn_1-2" presStyleLbl="fgAccFollowNode1" presStyleIdx="0" presStyleCnt="3">
        <dgm:presLayoutVars>
          <dgm:bulletEnabled val="1"/>
        </dgm:presLayoutVars>
      </dgm:prSet>
      <dgm:spPr/>
      <dgm:t>
        <a:bodyPr/>
        <a:lstStyle/>
        <a:p>
          <a:endParaRPr lang="nl-BE"/>
        </a:p>
      </dgm:t>
    </dgm:pt>
    <dgm:pt modelId="{68BCCCB0-8B2F-4F7C-8C0F-3C5B808DBA82}" type="pres">
      <dgm:prSet presAssocID="{DB367077-D31F-4F7E-BBB8-6970EE768410}" presName="FourConn_2-3" presStyleLbl="fgAccFollowNode1" presStyleIdx="1" presStyleCnt="3">
        <dgm:presLayoutVars>
          <dgm:bulletEnabled val="1"/>
        </dgm:presLayoutVars>
      </dgm:prSet>
      <dgm:spPr/>
      <dgm:t>
        <a:bodyPr/>
        <a:lstStyle/>
        <a:p>
          <a:endParaRPr lang="nl-BE"/>
        </a:p>
      </dgm:t>
    </dgm:pt>
    <dgm:pt modelId="{C1437679-CA38-4049-B033-0BEE8A3B035C}" type="pres">
      <dgm:prSet presAssocID="{DB367077-D31F-4F7E-BBB8-6970EE768410}" presName="FourConn_3-4" presStyleLbl="fgAccFollowNode1" presStyleIdx="2" presStyleCnt="3">
        <dgm:presLayoutVars>
          <dgm:bulletEnabled val="1"/>
        </dgm:presLayoutVars>
      </dgm:prSet>
      <dgm:spPr/>
      <dgm:t>
        <a:bodyPr/>
        <a:lstStyle/>
        <a:p>
          <a:endParaRPr lang="nl-BE"/>
        </a:p>
      </dgm:t>
    </dgm:pt>
    <dgm:pt modelId="{5B6C72A4-C8CA-4C02-89DC-D5BA378ADC04}" type="pres">
      <dgm:prSet presAssocID="{DB367077-D31F-4F7E-BBB8-6970EE768410}" presName="FourNodes_1_text" presStyleLbl="node1" presStyleIdx="3" presStyleCnt="4">
        <dgm:presLayoutVars>
          <dgm:bulletEnabled val="1"/>
        </dgm:presLayoutVars>
      </dgm:prSet>
      <dgm:spPr/>
      <dgm:t>
        <a:bodyPr/>
        <a:lstStyle/>
        <a:p>
          <a:endParaRPr lang="nl-BE"/>
        </a:p>
      </dgm:t>
    </dgm:pt>
    <dgm:pt modelId="{99358C44-01B2-4164-9304-B6F28AF78D06}" type="pres">
      <dgm:prSet presAssocID="{DB367077-D31F-4F7E-BBB8-6970EE768410}" presName="FourNodes_2_text" presStyleLbl="node1" presStyleIdx="3" presStyleCnt="4">
        <dgm:presLayoutVars>
          <dgm:bulletEnabled val="1"/>
        </dgm:presLayoutVars>
      </dgm:prSet>
      <dgm:spPr/>
      <dgm:t>
        <a:bodyPr/>
        <a:lstStyle/>
        <a:p>
          <a:endParaRPr lang="nl-BE"/>
        </a:p>
      </dgm:t>
    </dgm:pt>
    <dgm:pt modelId="{72007213-EA38-40DB-9D27-A2455C61E57A}" type="pres">
      <dgm:prSet presAssocID="{DB367077-D31F-4F7E-BBB8-6970EE768410}" presName="FourNodes_3_text" presStyleLbl="node1" presStyleIdx="3" presStyleCnt="4">
        <dgm:presLayoutVars>
          <dgm:bulletEnabled val="1"/>
        </dgm:presLayoutVars>
      </dgm:prSet>
      <dgm:spPr/>
      <dgm:t>
        <a:bodyPr/>
        <a:lstStyle/>
        <a:p>
          <a:endParaRPr lang="nl-BE"/>
        </a:p>
      </dgm:t>
    </dgm:pt>
    <dgm:pt modelId="{A327BE5C-70FA-43CA-A933-736BF3293E27}" type="pres">
      <dgm:prSet presAssocID="{DB367077-D31F-4F7E-BBB8-6970EE768410}" presName="FourNodes_4_text" presStyleLbl="node1" presStyleIdx="3" presStyleCnt="4">
        <dgm:presLayoutVars>
          <dgm:bulletEnabled val="1"/>
        </dgm:presLayoutVars>
      </dgm:prSet>
      <dgm:spPr/>
      <dgm:t>
        <a:bodyPr/>
        <a:lstStyle/>
        <a:p>
          <a:endParaRPr lang="nl-BE"/>
        </a:p>
      </dgm:t>
    </dgm:pt>
  </dgm:ptLst>
  <dgm:cxnLst>
    <dgm:cxn modelId="{6F225258-6890-40AC-81F6-8FDD7CD43D1C}" srcId="{DB367077-D31F-4F7E-BBB8-6970EE768410}" destId="{786F86AC-6CF7-4C57-91F3-7271CE1AA3C4}" srcOrd="3" destOrd="0" parTransId="{5A8BB9D4-7B5C-48FA-ACD5-EDE3C88D5554}" sibTransId="{1CD63F28-3E3A-4072-AAA5-897D96BD2996}"/>
    <dgm:cxn modelId="{60D081DF-F1BD-4762-B14C-AD7A15B3ACA6}" type="presOf" srcId="{640C21A2-EC92-4D01-B5AF-7A8A2A9D06D3}" destId="{481A7FCC-85EA-4DF6-A8E8-7C3BFD6AEB64}" srcOrd="0" destOrd="0" presId="urn:microsoft.com/office/officeart/2005/8/layout/vProcess5"/>
    <dgm:cxn modelId="{FED0CCCA-F5E1-4EFB-886E-F850C50DB19C}" type="presOf" srcId="{786F86AC-6CF7-4C57-91F3-7271CE1AA3C4}" destId="{79B43976-44CB-46D8-8587-EC800FD8B137}" srcOrd="0" destOrd="0" presId="urn:microsoft.com/office/officeart/2005/8/layout/vProcess5"/>
    <dgm:cxn modelId="{DCF1B135-D225-451A-9A99-01F713831177}" type="presOf" srcId="{786F86AC-6CF7-4C57-91F3-7271CE1AA3C4}" destId="{A327BE5C-70FA-43CA-A933-736BF3293E27}" srcOrd="1" destOrd="0" presId="urn:microsoft.com/office/officeart/2005/8/layout/vProcess5"/>
    <dgm:cxn modelId="{0CBB8759-6B3D-492F-9102-83AC6C13A45A}" type="presOf" srcId="{E91384D9-A8BF-4D5B-BC51-5CC8123BA420}" destId="{72007213-EA38-40DB-9D27-A2455C61E57A}" srcOrd="1" destOrd="0" presId="urn:microsoft.com/office/officeart/2005/8/layout/vProcess5"/>
    <dgm:cxn modelId="{12B070AB-2EA2-4962-8D75-EF02E47C7F6D}" type="presOf" srcId="{23432EE7-30A0-43AC-9F41-1880B20B4CE6}" destId="{A2468CB7-78E4-427C-82D7-E52A9E2CDCFE}" srcOrd="0" destOrd="0" presId="urn:microsoft.com/office/officeart/2005/8/layout/vProcess5"/>
    <dgm:cxn modelId="{E52C5AB8-2994-4549-A64A-EEC968CF7D12}" srcId="{DB367077-D31F-4F7E-BBB8-6970EE768410}" destId="{640C21A2-EC92-4D01-B5AF-7A8A2A9D06D3}" srcOrd="0" destOrd="0" parTransId="{AE7D1484-6670-4E64-88B7-9F18BEA3B1D1}" sibTransId="{23432EE7-30A0-43AC-9F41-1880B20B4CE6}"/>
    <dgm:cxn modelId="{E1318AD6-3735-4741-AE22-627D69DF2B7B}" srcId="{DB367077-D31F-4F7E-BBB8-6970EE768410}" destId="{9D07EA5F-AD90-4E20-A859-A4A02C59E02C}" srcOrd="1" destOrd="0" parTransId="{9C2822C1-11E8-43FC-A97E-2F17024EEB1F}" sibTransId="{1F738814-8349-4828-A0E1-9CFF30A2B76B}"/>
    <dgm:cxn modelId="{B8C406A6-0A8D-4319-8906-915A9B9AFD6C}" type="presOf" srcId="{E91384D9-A8BF-4D5B-BC51-5CC8123BA420}" destId="{1850DB82-F3C7-4D70-A08B-C29A984F546F}" srcOrd="0" destOrd="0" presId="urn:microsoft.com/office/officeart/2005/8/layout/vProcess5"/>
    <dgm:cxn modelId="{D1508304-1A22-4A16-B6C5-4B176969909C}" type="presOf" srcId="{9D07EA5F-AD90-4E20-A859-A4A02C59E02C}" destId="{99358C44-01B2-4164-9304-B6F28AF78D06}" srcOrd="1" destOrd="0" presId="urn:microsoft.com/office/officeart/2005/8/layout/vProcess5"/>
    <dgm:cxn modelId="{55BB402C-EDE4-49A3-A0B1-1AEE40E6684A}" type="presOf" srcId="{1F738814-8349-4828-A0E1-9CFF30A2B76B}" destId="{68BCCCB0-8B2F-4F7C-8C0F-3C5B808DBA82}" srcOrd="0" destOrd="0" presId="urn:microsoft.com/office/officeart/2005/8/layout/vProcess5"/>
    <dgm:cxn modelId="{1D398BBB-D8BD-4406-887C-7B064B913863}" type="presOf" srcId="{640C21A2-EC92-4D01-B5AF-7A8A2A9D06D3}" destId="{5B6C72A4-C8CA-4C02-89DC-D5BA378ADC04}" srcOrd="1" destOrd="0" presId="urn:microsoft.com/office/officeart/2005/8/layout/vProcess5"/>
    <dgm:cxn modelId="{23A03C2E-499A-4914-8E5A-773B0F2544C5}" type="presOf" srcId="{B0EE3CF1-DFEC-4563-A463-ECEF4BDED555}" destId="{C1437679-CA38-4049-B033-0BEE8A3B035C}" srcOrd="0" destOrd="0" presId="urn:microsoft.com/office/officeart/2005/8/layout/vProcess5"/>
    <dgm:cxn modelId="{EBE4C8E3-F443-4F81-94BC-744757C25231}" type="presOf" srcId="{9D07EA5F-AD90-4E20-A859-A4A02C59E02C}" destId="{548CD32B-C22D-4B3A-9C0E-66CEFD9A003D}" srcOrd="0" destOrd="0" presId="urn:microsoft.com/office/officeart/2005/8/layout/vProcess5"/>
    <dgm:cxn modelId="{C907B6F8-2FB4-494E-B8F0-F7C5844D77F2}" type="presOf" srcId="{DB367077-D31F-4F7E-BBB8-6970EE768410}" destId="{03C2CAF5-4EF1-4DA1-A8F2-B2F85BE176E2}" srcOrd="0" destOrd="0" presId="urn:microsoft.com/office/officeart/2005/8/layout/vProcess5"/>
    <dgm:cxn modelId="{B76BCAD9-0084-40F9-AB45-BED505BF0428}" srcId="{DB367077-D31F-4F7E-BBB8-6970EE768410}" destId="{E91384D9-A8BF-4D5B-BC51-5CC8123BA420}" srcOrd="2" destOrd="0" parTransId="{FEB9ECD7-7685-4F32-8F10-C73D6A63BCC2}" sibTransId="{B0EE3CF1-DFEC-4563-A463-ECEF4BDED555}"/>
    <dgm:cxn modelId="{E21E1DEE-7BE2-442B-9964-6427628ABC39}" type="presParOf" srcId="{03C2CAF5-4EF1-4DA1-A8F2-B2F85BE176E2}" destId="{A2393C4E-D7F9-4AF4-A9CE-7B381335EFA2}" srcOrd="0" destOrd="0" presId="urn:microsoft.com/office/officeart/2005/8/layout/vProcess5"/>
    <dgm:cxn modelId="{D1BD7F77-E8EC-4061-93C2-862B3DEC02E3}" type="presParOf" srcId="{03C2CAF5-4EF1-4DA1-A8F2-B2F85BE176E2}" destId="{481A7FCC-85EA-4DF6-A8E8-7C3BFD6AEB64}" srcOrd="1" destOrd="0" presId="urn:microsoft.com/office/officeart/2005/8/layout/vProcess5"/>
    <dgm:cxn modelId="{756D7153-B1A8-47EA-9A3F-BFBAC84CC940}" type="presParOf" srcId="{03C2CAF5-4EF1-4DA1-A8F2-B2F85BE176E2}" destId="{548CD32B-C22D-4B3A-9C0E-66CEFD9A003D}" srcOrd="2" destOrd="0" presId="urn:microsoft.com/office/officeart/2005/8/layout/vProcess5"/>
    <dgm:cxn modelId="{C90EE1E3-B910-425D-A0B3-AC30F89642E5}" type="presParOf" srcId="{03C2CAF5-4EF1-4DA1-A8F2-B2F85BE176E2}" destId="{1850DB82-F3C7-4D70-A08B-C29A984F546F}" srcOrd="3" destOrd="0" presId="urn:microsoft.com/office/officeart/2005/8/layout/vProcess5"/>
    <dgm:cxn modelId="{F358B34B-BD9D-4B6E-9585-FE1BCB3C6432}" type="presParOf" srcId="{03C2CAF5-4EF1-4DA1-A8F2-B2F85BE176E2}" destId="{79B43976-44CB-46D8-8587-EC800FD8B137}" srcOrd="4" destOrd="0" presId="urn:microsoft.com/office/officeart/2005/8/layout/vProcess5"/>
    <dgm:cxn modelId="{0FBCEC59-5CC1-4476-A836-98301F54BD4E}" type="presParOf" srcId="{03C2CAF5-4EF1-4DA1-A8F2-B2F85BE176E2}" destId="{A2468CB7-78E4-427C-82D7-E52A9E2CDCFE}" srcOrd="5" destOrd="0" presId="urn:microsoft.com/office/officeart/2005/8/layout/vProcess5"/>
    <dgm:cxn modelId="{A4A8A864-1938-497D-BD06-2250FF9D90A0}" type="presParOf" srcId="{03C2CAF5-4EF1-4DA1-A8F2-B2F85BE176E2}" destId="{68BCCCB0-8B2F-4F7C-8C0F-3C5B808DBA82}" srcOrd="6" destOrd="0" presId="urn:microsoft.com/office/officeart/2005/8/layout/vProcess5"/>
    <dgm:cxn modelId="{1E183E7D-02D2-494A-A9B6-0892A68D898A}" type="presParOf" srcId="{03C2CAF5-4EF1-4DA1-A8F2-B2F85BE176E2}" destId="{C1437679-CA38-4049-B033-0BEE8A3B035C}" srcOrd="7" destOrd="0" presId="urn:microsoft.com/office/officeart/2005/8/layout/vProcess5"/>
    <dgm:cxn modelId="{DB1470E5-8CCF-4C8C-BABE-0A9BE5EDBB25}" type="presParOf" srcId="{03C2CAF5-4EF1-4DA1-A8F2-B2F85BE176E2}" destId="{5B6C72A4-C8CA-4C02-89DC-D5BA378ADC04}" srcOrd="8" destOrd="0" presId="urn:microsoft.com/office/officeart/2005/8/layout/vProcess5"/>
    <dgm:cxn modelId="{DF574CE7-4651-434B-8072-3E80E8845F1B}" type="presParOf" srcId="{03C2CAF5-4EF1-4DA1-A8F2-B2F85BE176E2}" destId="{99358C44-01B2-4164-9304-B6F28AF78D06}" srcOrd="9" destOrd="0" presId="urn:microsoft.com/office/officeart/2005/8/layout/vProcess5"/>
    <dgm:cxn modelId="{EB37E172-E6F4-457F-BC1A-F51869EA6312}" type="presParOf" srcId="{03C2CAF5-4EF1-4DA1-A8F2-B2F85BE176E2}" destId="{72007213-EA38-40DB-9D27-A2455C61E57A}" srcOrd="10" destOrd="0" presId="urn:microsoft.com/office/officeart/2005/8/layout/vProcess5"/>
    <dgm:cxn modelId="{EB94832D-7339-438A-BAFA-A8563B9D017B}" type="presParOf" srcId="{03C2CAF5-4EF1-4DA1-A8F2-B2F85BE176E2}" destId="{A327BE5C-70FA-43CA-A933-736BF3293E27}"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F106BE-F615-486C-9EED-A4591252C9CD}">
      <dsp:nvSpPr>
        <dsp:cNvPr id="0" name=""/>
        <dsp:cNvSpPr/>
      </dsp:nvSpPr>
      <dsp:spPr>
        <a:xfrm>
          <a:off x="1258263" y="0"/>
          <a:ext cx="7130160" cy="3240360"/>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E5BB12-60D7-490B-B585-8AA7789034B8}">
      <dsp:nvSpPr>
        <dsp:cNvPr id="0" name=""/>
        <dsp:cNvSpPr/>
      </dsp:nvSpPr>
      <dsp:spPr>
        <a:xfrm>
          <a:off x="4998" y="972108"/>
          <a:ext cx="2007671" cy="129614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nl-BE" sz="2500" b="0" i="0" u="none" kern="1200"/>
            <a:t>Initiatie</a:t>
          </a:r>
          <a:endParaRPr lang="nl-BE" sz="2500" kern="1200"/>
        </a:p>
      </dsp:txBody>
      <dsp:txXfrm>
        <a:off x="68271" y="1035381"/>
        <a:ext cx="1881125" cy="1169598"/>
      </dsp:txXfrm>
    </dsp:sp>
    <dsp:sp modelId="{29F8C573-61D1-49A4-B427-B667247FA3F4}">
      <dsp:nvSpPr>
        <dsp:cNvPr id="0" name=""/>
        <dsp:cNvSpPr/>
      </dsp:nvSpPr>
      <dsp:spPr>
        <a:xfrm>
          <a:off x="2128583" y="972108"/>
          <a:ext cx="2007671" cy="1296144"/>
        </a:xfrm>
        <a:prstGeom prst="round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nl-BE" sz="2500" b="0" i="0" u="none" kern="1200" dirty="0"/>
            <a:t>Vrijgave voor onderzoek</a:t>
          </a:r>
          <a:endParaRPr lang="nl-BE" sz="2500" kern="1200" dirty="0"/>
        </a:p>
      </dsp:txBody>
      <dsp:txXfrm>
        <a:off x="2191856" y="1035381"/>
        <a:ext cx="1881125" cy="1169598"/>
      </dsp:txXfrm>
    </dsp:sp>
    <dsp:sp modelId="{49328692-42C3-41E1-BBFB-4D18A8AAEEAE}">
      <dsp:nvSpPr>
        <dsp:cNvPr id="0" name=""/>
        <dsp:cNvSpPr/>
      </dsp:nvSpPr>
      <dsp:spPr>
        <a:xfrm>
          <a:off x="4252169" y="972108"/>
          <a:ext cx="2007671" cy="1296144"/>
        </a:xfrm>
        <a:prstGeom prst="round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nl-BE" sz="2500" b="0" i="0" u="none" kern="1200"/>
            <a:t>Vrijgave voor uitvoering</a:t>
          </a:r>
          <a:endParaRPr lang="nl-BE" sz="2500" kern="1200"/>
        </a:p>
      </dsp:txBody>
      <dsp:txXfrm>
        <a:off x="4315442" y="1035381"/>
        <a:ext cx="1881125" cy="1169598"/>
      </dsp:txXfrm>
    </dsp:sp>
    <dsp:sp modelId="{2E7E7C52-C2AE-4201-B192-FBA3931A26A3}">
      <dsp:nvSpPr>
        <dsp:cNvPr id="0" name=""/>
        <dsp:cNvSpPr/>
      </dsp:nvSpPr>
      <dsp:spPr>
        <a:xfrm>
          <a:off x="6375754" y="972108"/>
          <a:ext cx="2007671" cy="1296144"/>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nl-BE" sz="2500" b="0" i="0" u="none" kern="1200"/>
            <a:t>Evaluatie</a:t>
          </a:r>
          <a:endParaRPr lang="nl-BE" sz="2500" kern="1200"/>
        </a:p>
      </dsp:txBody>
      <dsp:txXfrm>
        <a:off x="6439027" y="1035381"/>
        <a:ext cx="1881125" cy="11695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72622B-6DCE-4F1C-9115-7135FD431F99}">
      <dsp:nvSpPr>
        <dsp:cNvPr id="0" name=""/>
        <dsp:cNvSpPr/>
      </dsp:nvSpPr>
      <dsp:spPr>
        <a:xfrm>
          <a:off x="0" y="0"/>
          <a:ext cx="5318720" cy="894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nl-BE" sz="1700" kern="1200" dirty="0" smtClean="0"/>
            <a:t>Initiatieven voor </a:t>
          </a:r>
          <a:r>
            <a:rPr lang="nl-BE" sz="1700" kern="1200" dirty="0" smtClean="0"/>
            <a:t>adviezen </a:t>
          </a:r>
          <a:r>
            <a:rPr lang="nl-BE" sz="1700" kern="1200" dirty="0" smtClean="0"/>
            <a:t>worden geformuleerd bij Team Advies</a:t>
          </a:r>
          <a:endParaRPr lang="nl-BE" sz="1700" kern="1200" dirty="0"/>
        </a:p>
      </dsp:txBody>
      <dsp:txXfrm>
        <a:off x="26187" y="26187"/>
        <a:ext cx="4278387" cy="841706"/>
      </dsp:txXfrm>
    </dsp:sp>
    <dsp:sp modelId="{C4A6F923-7982-4EFB-B0FC-BAE45E61356A}">
      <dsp:nvSpPr>
        <dsp:cNvPr id="0" name=""/>
        <dsp:cNvSpPr/>
      </dsp:nvSpPr>
      <dsp:spPr>
        <a:xfrm>
          <a:off x="445442" y="1056640"/>
          <a:ext cx="5318720" cy="894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nl-BE" sz="1700" kern="1200" dirty="0" smtClean="0"/>
            <a:t>Team Advies onderzoekt of deze initiatieven voldoen aan vooraf afgesproken </a:t>
          </a:r>
          <a:r>
            <a:rPr lang="nl-BE" sz="1700" kern="1200" dirty="0" smtClean="0">
              <a:solidFill>
                <a:schemeClr val="bg1"/>
              </a:solidFill>
            </a:rPr>
            <a:t>criteria, volgens een score tabel </a:t>
          </a:r>
          <a:endParaRPr lang="nl-BE" sz="1700" kern="1200" dirty="0">
            <a:solidFill>
              <a:schemeClr val="bg1"/>
            </a:solidFill>
          </a:endParaRPr>
        </a:p>
      </dsp:txBody>
      <dsp:txXfrm>
        <a:off x="471629" y="1082827"/>
        <a:ext cx="4239751" cy="841706"/>
      </dsp:txXfrm>
    </dsp:sp>
    <dsp:sp modelId="{60340717-B7CF-4222-8A36-C7AEBD9831F3}">
      <dsp:nvSpPr>
        <dsp:cNvPr id="0" name=""/>
        <dsp:cNvSpPr/>
      </dsp:nvSpPr>
      <dsp:spPr>
        <a:xfrm>
          <a:off x="884237" y="2113280"/>
          <a:ext cx="5318720" cy="894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nl-BE" sz="1700" kern="1200" dirty="0" smtClean="0"/>
            <a:t>Indien aan de criteria voldaan wordt, dient het hoofdstuk “initiatie” van het “initiatief charter” ingevuld te worden.</a:t>
          </a:r>
          <a:endParaRPr lang="nl-BE" sz="1700" kern="1200" dirty="0"/>
        </a:p>
      </dsp:txBody>
      <dsp:txXfrm>
        <a:off x="910424" y="2139467"/>
        <a:ext cx="4246399" cy="841706"/>
      </dsp:txXfrm>
    </dsp:sp>
    <dsp:sp modelId="{07B8388A-047E-43CA-89CD-2B06F31FA2FD}">
      <dsp:nvSpPr>
        <dsp:cNvPr id="0" name=""/>
        <dsp:cNvSpPr/>
      </dsp:nvSpPr>
      <dsp:spPr>
        <a:xfrm>
          <a:off x="1329679" y="3169919"/>
          <a:ext cx="5318720" cy="894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nl-BE" sz="1700" kern="1200" smtClean="0"/>
            <a:t>Het initiatief  krijgt </a:t>
          </a:r>
          <a:r>
            <a:rPr lang="nl-BE" sz="1700" kern="1200" dirty="0" smtClean="0"/>
            <a:t>de status “GEINITIEERD”</a:t>
          </a:r>
          <a:endParaRPr lang="nl-BE" sz="1700" kern="1200" dirty="0"/>
        </a:p>
      </dsp:txBody>
      <dsp:txXfrm>
        <a:off x="1355866" y="3196106"/>
        <a:ext cx="4239751" cy="841706"/>
      </dsp:txXfrm>
    </dsp:sp>
    <dsp:sp modelId="{469C6254-3FB1-4DDC-BEEE-455A95E97D31}">
      <dsp:nvSpPr>
        <dsp:cNvPr id="0" name=""/>
        <dsp:cNvSpPr/>
      </dsp:nvSpPr>
      <dsp:spPr>
        <a:xfrm>
          <a:off x="4737568" y="684783"/>
          <a:ext cx="581152" cy="58115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nl-BE" sz="2600" kern="1200"/>
        </a:p>
      </dsp:txBody>
      <dsp:txXfrm>
        <a:off x="4868327" y="684783"/>
        <a:ext cx="319634" cy="437317"/>
      </dsp:txXfrm>
    </dsp:sp>
    <dsp:sp modelId="{F3FA13E8-BEDC-4DA6-90D9-17CF5D64B541}">
      <dsp:nvSpPr>
        <dsp:cNvPr id="0" name=""/>
        <dsp:cNvSpPr/>
      </dsp:nvSpPr>
      <dsp:spPr>
        <a:xfrm>
          <a:off x="5183010" y="1741423"/>
          <a:ext cx="581152" cy="58115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nl-BE" sz="2600" kern="1200"/>
        </a:p>
      </dsp:txBody>
      <dsp:txXfrm>
        <a:off x="5313769" y="1741423"/>
        <a:ext cx="319634" cy="437317"/>
      </dsp:txXfrm>
    </dsp:sp>
    <dsp:sp modelId="{F8A98505-8933-4529-A73F-D92629F21EBF}">
      <dsp:nvSpPr>
        <dsp:cNvPr id="0" name=""/>
        <dsp:cNvSpPr/>
      </dsp:nvSpPr>
      <dsp:spPr>
        <a:xfrm>
          <a:off x="5621805" y="2798064"/>
          <a:ext cx="581152" cy="58115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nl-BE" sz="2600" kern="1200"/>
        </a:p>
      </dsp:txBody>
      <dsp:txXfrm>
        <a:off x="5752564" y="2798064"/>
        <a:ext cx="319634" cy="4373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72622B-6DCE-4F1C-9115-7135FD431F99}">
      <dsp:nvSpPr>
        <dsp:cNvPr id="0" name=""/>
        <dsp:cNvSpPr/>
      </dsp:nvSpPr>
      <dsp:spPr>
        <a:xfrm>
          <a:off x="0" y="0"/>
          <a:ext cx="5318720" cy="894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nl-BE" sz="1200" kern="1200" dirty="0" smtClean="0"/>
            <a:t>De project charters van de </a:t>
          </a:r>
          <a:r>
            <a:rPr lang="nl-BE" sz="1200" kern="1200" smtClean="0"/>
            <a:t>geïnitieerde </a:t>
          </a:r>
          <a:r>
            <a:rPr lang="nl-BE" sz="1200" kern="1200" smtClean="0"/>
            <a:t>adviezen worden </a:t>
          </a:r>
          <a:r>
            <a:rPr lang="nl-BE" sz="1200" kern="1200" dirty="0" smtClean="0"/>
            <a:t>voorgelegd aan de Coördinatiegroep</a:t>
          </a:r>
          <a:endParaRPr lang="nl-BE" sz="1200" kern="1200" dirty="0"/>
        </a:p>
      </dsp:txBody>
      <dsp:txXfrm>
        <a:off x="26187" y="26187"/>
        <a:ext cx="4278387" cy="841706"/>
      </dsp:txXfrm>
    </dsp:sp>
    <dsp:sp modelId="{C4A6F923-7982-4EFB-B0FC-BAE45E61356A}">
      <dsp:nvSpPr>
        <dsp:cNvPr id="0" name=""/>
        <dsp:cNvSpPr/>
      </dsp:nvSpPr>
      <dsp:spPr>
        <a:xfrm>
          <a:off x="445442" y="1056640"/>
          <a:ext cx="5318720" cy="894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nl-BE" sz="1200" kern="1200" dirty="0" smtClean="0"/>
            <a:t>De Coördinatiegroep geeft aan de </a:t>
          </a:r>
          <a:r>
            <a:rPr lang="nl-BE" sz="1200" kern="1200" smtClean="0"/>
            <a:t>verschillende </a:t>
          </a:r>
          <a:r>
            <a:rPr lang="nl-BE" sz="1200" kern="1200" smtClean="0"/>
            <a:t>initiatieven </a:t>
          </a:r>
          <a:r>
            <a:rPr lang="nl-BE" sz="1200" kern="1200" dirty="0" smtClean="0"/>
            <a:t>een “ranking”, i.e. </a:t>
          </a:r>
          <a:r>
            <a:rPr lang="nl-BE" sz="1200" kern="1200" dirty="0" err="1" smtClean="0"/>
            <a:t>prioritisering</a:t>
          </a:r>
          <a:r>
            <a:rPr lang="nl-BE" sz="1200" kern="1200" dirty="0" smtClean="0"/>
            <a:t> voor onderzoek, rekening houdend met de beschikbare capaciteit binnen de Ouderenraad en met eventuele feedback vanuit stadsdiensten</a:t>
          </a:r>
          <a:endParaRPr lang="nl-BE" sz="1200" kern="1200" dirty="0"/>
        </a:p>
      </dsp:txBody>
      <dsp:txXfrm>
        <a:off x="471629" y="1082827"/>
        <a:ext cx="4239751" cy="841706"/>
      </dsp:txXfrm>
    </dsp:sp>
    <dsp:sp modelId="{60340717-B7CF-4222-8A36-C7AEBD9831F3}">
      <dsp:nvSpPr>
        <dsp:cNvPr id="0" name=""/>
        <dsp:cNvSpPr/>
      </dsp:nvSpPr>
      <dsp:spPr>
        <a:xfrm>
          <a:off x="884237" y="2113280"/>
          <a:ext cx="5318720" cy="894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nl-BE" sz="1200" kern="1200" dirty="0" smtClean="0"/>
            <a:t>De Coördinatiegroep vult het hoofdstuk “ONDERZOEK” aan met bijkomende informatie (bevoegde stadsdiensten, andere contacten, </a:t>
          </a:r>
          <a:r>
            <a:rPr lang="nl-BE" sz="1200" kern="1200" dirty="0" err="1" smtClean="0"/>
            <a:t>etc</a:t>
          </a:r>
          <a:r>
            <a:rPr lang="nl-BE" sz="1200" kern="1200" dirty="0" smtClean="0"/>
            <a:t> …)</a:t>
          </a:r>
          <a:endParaRPr lang="nl-BE" sz="1200" kern="1200" dirty="0"/>
        </a:p>
      </dsp:txBody>
      <dsp:txXfrm>
        <a:off x="910424" y="2139467"/>
        <a:ext cx="4246399" cy="841706"/>
      </dsp:txXfrm>
    </dsp:sp>
    <dsp:sp modelId="{07B8388A-047E-43CA-89CD-2B06F31FA2FD}">
      <dsp:nvSpPr>
        <dsp:cNvPr id="0" name=""/>
        <dsp:cNvSpPr/>
      </dsp:nvSpPr>
      <dsp:spPr>
        <a:xfrm>
          <a:off x="1329679" y="3169919"/>
          <a:ext cx="5318720" cy="894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nl-BE" sz="1200" kern="1200" dirty="0" smtClean="0"/>
            <a:t>Het initiatief  krijgt </a:t>
          </a:r>
          <a:r>
            <a:rPr lang="nl-BE" sz="1200" kern="1200" dirty="0" smtClean="0"/>
            <a:t>de status “GOEDGEKEURD VOOR ONDERZOEK” en wijst het initiatief toe aan een team (indien verschillend  van team advies)</a:t>
          </a:r>
          <a:endParaRPr lang="nl-BE" sz="1200" kern="1200" dirty="0"/>
        </a:p>
      </dsp:txBody>
      <dsp:txXfrm>
        <a:off x="1355866" y="3196106"/>
        <a:ext cx="4239751" cy="841706"/>
      </dsp:txXfrm>
    </dsp:sp>
    <dsp:sp modelId="{469C6254-3FB1-4DDC-BEEE-455A95E97D31}">
      <dsp:nvSpPr>
        <dsp:cNvPr id="0" name=""/>
        <dsp:cNvSpPr/>
      </dsp:nvSpPr>
      <dsp:spPr>
        <a:xfrm>
          <a:off x="4737568" y="684783"/>
          <a:ext cx="581152" cy="58115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nl-BE" sz="2600" kern="1200"/>
        </a:p>
      </dsp:txBody>
      <dsp:txXfrm>
        <a:off x="4868327" y="684783"/>
        <a:ext cx="319634" cy="437317"/>
      </dsp:txXfrm>
    </dsp:sp>
    <dsp:sp modelId="{F3FA13E8-BEDC-4DA6-90D9-17CF5D64B541}">
      <dsp:nvSpPr>
        <dsp:cNvPr id="0" name=""/>
        <dsp:cNvSpPr/>
      </dsp:nvSpPr>
      <dsp:spPr>
        <a:xfrm>
          <a:off x="5183010" y="1741423"/>
          <a:ext cx="581152" cy="58115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nl-BE" sz="2600" kern="1200"/>
        </a:p>
      </dsp:txBody>
      <dsp:txXfrm>
        <a:off x="5313769" y="1741423"/>
        <a:ext cx="319634" cy="437317"/>
      </dsp:txXfrm>
    </dsp:sp>
    <dsp:sp modelId="{F8A98505-8933-4529-A73F-D92629F21EBF}">
      <dsp:nvSpPr>
        <dsp:cNvPr id="0" name=""/>
        <dsp:cNvSpPr/>
      </dsp:nvSpPr>
      <dsp:spPr>
        <a:xfrm>
          <a:off x="5621805" y="2798064"/>
          <a:ext cx="581152" cy="58115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nl-BE" sz="2600" kern="1200"/>
        </a:p>
      </dsp:txBody>
      <dsp:txXfrm>
        <a:off x="5752564" y="2798064"/>
        <a:ext cx="319634" cy="4373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D9A8B5-B92F-4325-A2E9-86484D931D78}">
      <dsp:nvSpPr>
        <dsp:cNvPr id="0" name=""/>
        <dsp:cNvSpPr/>
      </dsp:nvSpPr>
      <dsp:spPr>
        <a:xfrm>
          <a:off x="0" y="0"/>
          <a:ext cx="5119268" cy="7315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nl-BE" sz="1100" kern="1200" dirty="0" smtClean="0"/>
            <a:t>Het team duidt per initiatief een verantwoordelijke aan, lid van het team</a:t>
          </a:r>
          <a:endParaRPr lang="nl-BE" sz="1100" kern="1200" dirty="0"/>
        </a:p>
      </dsp:txBody>
      <dsp:txXfrm>
        <a:off x="21425" y="21425"/>
        <a:ext cx="4244314" cy="688670"/>
      </dsp:txXfrm>
    </dsp:sp>
    <dsp:sp modelId="{D2D04DE1-E429-4313-A074-94F5088D1583}">
      <dsp:nvSpPr>
        <dsp:cNvPr id="0" name=""/>
        <dsp:cNvSpPr/>
      </dsp:nvSpPr>
      <dsp:spPr>
        <a:xfrm>
          <a:off x="382283" y="833120"/>
          <a:ext cx="5119268" cy="7315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nl-BE" sz="1100" kern="1200" dirty="0" smtClean="0"/>
            <a:t>De verantwoordelijke stelt per initiatief een projectgroep samen die een actieplan uitwerkt en realiseert. Dit actieplan heeft tot doel alle info voor het veld UITVOERING van het charter in te vullen </a:t>
          </a:r>
          <a:endParaRPr lang="nl-BE" sz="1100" kern="1200" dirty="0"/>
        </a:p>
      </dsp:txBody>
      <dsp:txXfrm>
        <a:off x="403708" y="854545"/>
        <a:ext cx="4218647" cy="688669"/>
      </dsp:txXfrm>
    </dsp:sp>
    <dsp:sp modelId="{1B03C297-F6FD-4B8C-975E-12CD93C97502}">
      <dsp:nvSpPr>
        <dsp:cNvPr id="0" name=""/>
        <dsp:cNvSpPr/>
      </dsp:nvSpPr>
      <dsp:spPr>
        <a:xfrm>
          <a:off x="764565" y="1666240"/>
          <a:ext cx="5119268" cy="7315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nl-BE" sz="1100" kern="1200" dirty="0" smtClean="0"/>
            <a:t>Van zodra het charter ingevuld is ,wordt het initiatief voorgelegd aan de Coördinatiegroep</a:t>
          </a:r>
          <a:endParaRPr lang="nl-BE" sz="1100" kern="1200" dirty="0"/>
        </a:p>
      </dsp:txBody>
      <dsp:txXfrm>
        <a:off x="785990" y="1687665"/>
        <a:ext cx="4218647" cy="688669"/>
      </dsp:txXfrm>
    </dsp:sp>
    <dsp:sp modelId="{C16A7FB6-FE8C-4A31-96B5-24C8BFB1CA14}">
      <dsp:nvSpPr>
        <dsp:cNvPr id="0" name=""/>
        <dsp:cNvSpPr/>
      </dsp:nvSpPr>
      <dsp:spPr>
        <a:xfrm>
          <a:off x="1146848" y="2499360"/>
          <a:ext cx="5119268" cy="7315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nl-BE" sz="1100" kern="1200" dirty="0" smtClean="0"/>
            <a:t>De Coördinatiegroep onderzoekt het charter op volledigheid en legt het voor aan de plenaire vergadering</a:t>
          </a:r>
          <a:endParaRPr lang="nl-BE" sz="1100" kern="1200" dirty="0"/>
        </a:p>
      </dsp:txBody>
      <dsp:txXfrm>
        <a:off x="1168273" y="2520785"/>
        <a:ext cx="4218647" cy="688669"/>
      </dsp:txXfrm>
    </dsp:sp>
    <dsp:sp modelId="{EE53795A-3E71-46B8-BAAD-BE36EDDEAFB2}">
      <dsp:nvSpPr>
        <dsp:cNvPr id="0" name=""/>
        <dsp:cNvSpPr/>
      </dsp:nvSpPr>
      <dsp:spPr>
        <a:xfrm>
          <a:off x="1529131" y="3332480"/>
          <a:ext cx="5119268" cy="7315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nl-BE" sz="1100" kern="1200" dirty="0" smtClean="0"/>
            <a:t>Indien de plenaire vergadering het geformuleerde advies gunstig evalueert krijgt het de status “VRIJGAVE VOOR UITVOERING”</a:t>
          </a:r>
          <a:endParaRPr lang="nl-BE" sz="1100" kern="1200" dirty="0"/>
        </a:p>
      </dsp:txBody>
      <dsp:txXfrm>
        <a:off x="1550556" y="3353905"/>
        <a:ext cx="4218647" cy="688669"/>
      </dsp:txXfrm>
    </dsp:sp>
    <dsp:sp modelId="{899FB043-F1B2-4880-AFD7-9BC3869032A1}">
      <dsp:nvSpPr>
        <dsp:cNvPr id="0" name=""/>
        <dsp:cNvSpPr/>
      </dsp:nvSpPr>
      <dsp:spPr>
        <a:xfrm>
          <a:off x="4643780" y="534416"/>
          <a:ext cx="475488" cy="475488"/>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nl-BE" sz="2100" kern="1200"/>
        </a:p>
      </dsp:txBody>
      <dsp:txXfrm>
        <a:off x="4750765" y="534416"/>
        <a:ext cx="261518" cy="357805"/>
      </dsp:txXfrm>
    </dsp:sp>
    <dsp:sp modelId="{20748910-E41B-4B76-A1AF-D4229CEDD538}">
      <dsp:nvSpPr>
        <dsp:cNvPr id="0" name=""/>
        <dsp:cNvSpPr/>
      </dsp:nvSpPr>
      <dsp:spPr>
        <a:xfrm>
          <a:off x="5026063" y="1367536"/>
          <a:ext cx="475488" cy="475488"/>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nl-BE" sz="2100" kern="1200"/>
        </a:p>
      </dsp:txBody>
      <dsp:txXfrm>
        <a:off x="5133048" y="1367536"/>
        <a:ext cx="261518" cy="357805"/>
      </dsp:txXfrm>
    </dsp:sp>
    <dsp:sp modelId="{30918FD2-1469-4376-A98F-CE4AEEC472A6}">
      <dsp:nvSpPr>
        <dsp:cNvPr id="0" name=""/>
        <dsp:cNvSpPr/>
      </dsp:nvSpPr>
      <dsp:spPr>
        <a:xfrm>
          <a:off x="5408346" y="2188464"/>
          <a:ext cx="475488" cy="475488"/>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nl-BE" sz="2100" kern="1200"/>
        </a:p>
      </dsp:txBody>
      <dsp:txXfrm>
        <a:off x="5515331" y="2188464"/>
        <a:ext cx="261518" cy="357805"/>
      </dsp:txXfrm>
    </dsp:sp>
    <dsp:sp modelId="{EAE14E76-E8A0-48FC-9F4F-EB49527A9501}">
      <dsp:nvSpPr>
        <dsp:cNvPr id="0" name=""/>
        <dsp:cNvSpPr/>
      </dsp:nvSpPr>
      <dsp:spPr>
        <a:xfrm>
          <a:off x="5790629" y="3029712"/>
          <a:ext cx="475488" cy="475488"/>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nl-BE" sz="2100" kern="1200"/>
        </a:p>
      </dsp:txBody>
      <dsp:txXfrm>
        <a:off x="5897614" y="3029712"/>
        <a:ext cx="261518" cy="3578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1A7FCC-85EA-4DF6-A8E8-7C3BFD6AEB64}">
      <dsp:nvSpPr>
        <dsp:cNvPr id="0" name=""/>
        <dsp:cNvSpPr/>
      </dsp:nvSpPr>
      <dsp:spPr>
        <a:xfrm>
          <a:off x="0" y="0"/>
          <a:ext cx="5318720" cy="894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nl-BE" sz="1100" kern="1200" dirty="0" smtClean="0"/>
            <a:t>Op basis van het vrijgegeven charter worden door de bevoegde ambtenaar reacties ingewonnen bij de betrokken diensten en wordt een ontwerpbesluit opgesteld.</a:t>
          </a:r>
          <a:endParaRPr lang="nl-BE" sz="1100" kern="1200" dirty="0"/>
        </a:p>
      </dsp:txBody>
      <dsp:txXfrm>
        <a:off x="26187" y="26187"/>
        <a:ext cx="4278387" cy="841706"/>
      </dsp:txXfrm>
    </dsp:sp>
    <dsp:sp modelId="{548CD32B-C22D-4B3A-9C0E-66CEFD9A003D}">
      <dsp:nvSpPr>
        <dsp:cNvPr id="0" name=""/>
        <dsp:cNvSpPr/>
      </dsp:nvSpPr>
      <dsp:spPr>
        <a:xfrm>
          <a:off x="445442" y="1056640"/>
          <a:ext cx="5318720" cy="894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nl-BE" sz="1100" kern="1200" dirty="0" smtClean="0"/>
            <a:t>Het ontwerpbesluit wordt aan het management team voorgelegd ter goedkeuring.  De bevoegde ambtenaar licht coördinatiegroep in over besluit en over eventuele motivatie (indien niet goedgekeurd)</a:t>
          </a:r>
          <a:endParaRPr lang="nl-BE" sz="1100" kern="1200" dirty="0"/>
        </a:p>
      </dsp:txBody>
      <dsp:txXfrm>
        <a:off x="471629" y="1082827"/>
        <a:ext cx="4239751" cy="841706"/>
      </dsp:txXfrm>
    </dsp:sp>
    <dsp:sp modelId="{1850DB82-F3C7-4D70-A08B-C29A984F546F}">
      <dsp:nvSpPr>
        <dsp:cNvPr id="0" name=""/>
        <dsp:cNvSpPr/>
      </dsp:nvSpPr>
      <dsp:spPr>
        <a:xfrm>
          <a:off x="884237" y="2113280"/>
          <a:ext cx="5318720" cy="894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nl-BE" sz="1100" kern="1200" dirty="0" smtClean="0"/>
            <a:t>Het goedgekeurde ontwerpbesluit wordt voorgelegd aan college van schepenen . De bevoegde ambtenaar licht coördinatiegroep in over besluit en over eventuele motivatie (indien niet goedgekeurd)</a:t>
          </a:r>
          <a:endParaRPr lang="nl-BE" sz="1100" kern="1200" dirty="0"/>
        </a:p>
      </dsp:txBody>
      <dsp:txXfrm>
        <a:off x="910424" y="2139467"/>
        <a:ext cx="4246399" cy="841706"/>
      </dsp:txXfrm>
    </dsp:sp>
    <dsp:sp modelId="{79B43976-44CB-46D8-8587-EC800FD8B137}">
      <dsp:nvSpPr>
        <dsp:cNvPr id="0" name=""/>
        <dsp:cNvSpPr/>
      </dsp:nvSpPr>
      <dsp:spPr>
        <a:xfrm>
          <a:off x="1329679" y="3169919"/>
          <a:ext cx="5318720" cy="894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nl-BE" sz="1100" kern="1200" dirty="0" smtClean="0"/>
            <a:t>Na goedkeuring voor het college (mits eventuele doorverwijzing) wordt de contactpersoon van de ouderenraad op de hoogte gehouden van de status en voortgang van het project door de uitvoerende diensten. De contactpersoon licht coördinatiegroep in over voortgang..</a:t>
          </a:r>
          <a:endParaRPr lang="nl-BE" sz="1100" kern="1200" dirty="0"/>
        </a:p>
      </dsp:txBody>
      <dsp:txXfrm>
        <a:off x="1355866" y="3196106"/>
        <a:ext cx="4239751" cy="841706"/>
      </dsp:txXfrm>
    </dsp:sp>
    <dsp:sp modelId="{A2468CB7-78E4-427C-82D7-E52A9E2CDCFE}">
      <dsp:nvSpPr>
        <dsp:cNvPr id="0" name=""/>
        <dsp:cNvSpPr/>
      </dsp:nvSpPr>
      <dsp:spPr>
        <a:xfrm>
          <a:off x="4737568" y="684783"/>
          <a:ext cx="581152" cy="58115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nl-BE" sz="2600" kern="1200"/>
        </a:p>
      </dsp:txBody>
      <dsp:txXfrm>
        <a:off x="4868327" y="684783"/>
        <a:ext cx="319634" cy="437317"/>
      </dsp:txXfrm>
    </dsp:sp>
    <dsp:sp modelId="{68BCCCB0-8B2F-4F7C-8C0F-3C5B808DBA82}">
      <dsp:nvSpPr>
        <dsp:cNvPr id="0" name=""/>
        <dsp:cNvSpPr/>
      </dsp:nvSpPr>
      <dsp:spPr>
        <a:xfrm>
          <a:off x="5183010" y="1741423"/>
          <a:ext cx="581152" cy="58115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nl-BE" sz="2600" kern="1200"/>
        </a:p>
      </dsp:txBody>
      <dsp:txXfrm>
        <a:off x="5313769" y="1741423"/>
        <a:ext cx="319634" cy="437317"/>
      </dsp:txXfrm>
    </dsp:sp>
    <dsp:sp modelId="{C1437679-CA38-4049-B033-0BEE8A3B035C}">
      <dsp:nvSpPr>
        <dsp:cNvPr id="0" name=""/>
        <dsp:cNvSpPr/>
      </dsp:nvSpPr>
      <dsp:spPr>
        <a:xfrm>
          <a:off x="5621805" y="2798064"/>
          <a:ext cx="581152" cy="58115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nl-BE" sz="2600" kern="1200"/>
        </a:p>
      </dsp:txBody>
      <dsp:txXfrm>
        <a:off x="5752564" y="2798064"/>
        <a:ext cx="319634" cy="43731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1" y="0"/>
            <a:ext cx="2984870" cy="500936"/>
          </a:xfrm>
          <a:prstGeom prst="rect">
            <a:avLst/>
          </a:prstGeom>
        </p:spPr>
        <p:txBody>
          <a:bodyPr vert="horz" lIns="92437" tIns="46218" rIns="92437" bIns="46218" rtlCol="0"/>
          <a:lstStyle>
            <a:lvl1pPr algn="l">
              <a:defRPr sz="1200"/>
            </a:lvl1pPr>
          </a:lstStyle>
          <a:p>
            <a:endParaRPr lang="nl-BE"/>
          </a:p>
        </p:txBody>
      </p:sp>
      <p:sp>
        <p:nvSpPr>
          <p:cNvPr id="3" name="Tijdelijke aanduiding voor datum 2"/>
          <p:cNvSpPr>
            <a:spLocks noGrp="1"/>
          </p:cNvSpPr>
          <p:nvPr>
            <p:ph type="dt" sz="quarter" idx="1"/>
          </p:nvPr>
        </p:nvSpPr>
        <p:spPr>
          <a:xfrm>
            <a:off x="3901699" y="0"/>
            <a:ext cx="2984870" cy="500936"/>
          </a:xfrm>
          <a:prstGeom prst="rect">
            <a:avLst/>
          </a:prstGeom>
        </p:spPr>
        <p:txBody>
          <a:bodyPr vert="horz" lIns="92437" tIns="46218" rIns="92437" bIns="46218" rtlCol="0"/>
          <a:lstStyle>
            <a:lvl1pPr algn="r">
              <a:defRPr sz="1200"/>
            </a:lvl1pPr>
          </a:lstStyle>
          <a:p>
            <a:fld id="{4C02CF60-A116-4361-96FC-F676977C9916}" type="datetimeFigureOut">
              <a:rPr lang="nl-BE" smtClean="0"/>
              <a:t>21/08/2020</a:t>
            </a:fld>
            <a:endParaRPr lang="nl-BE"/>
          </a:p>
        </p:txBody>
      </p:sp>
      <p:sp>
        <p:nvSpPr>
          <p:cNvPr id="4" name="Tijdelijke aanduiding voor voettekst 3"/>
          <p:cNvSpPr>
            <a:spLocks noGrp="1"/>
          </p:cNvSpPr>
          <p:nvPr>
            <p:ph type="ftr" sz="quarter" idx="2"/>
          </p:nvPr>
        </p:nvSpPr>
        <p:spPr>
          <a:xfrm>
            <a:off x="1" y="9516038"/>
            <a:ext cx="2984870" cy="500936"/>
          </a:xfrm>
          <a:prstGeom prst="rect">
            <a:avLst/>
          </a:prstGeom>
        </p:spPr>
        <p:txBody>
          <a:bodyPr vert="horz" lIns="92437" tIns="46218" rIns="92437" bIns="46218" rtlCol="0" anchor="b"/>
          <a:lstStyle>
            <a:lvl1pPr algn="l">
              <a:defRPr sz="1200"/>
            </a:lvl1pPr>
          </a:lstStyle>
          <a:p>
            <a:endParaRPr lang="nl-BE"/>
          </a:p>
        </p:txBody>
      </p:sp>
      <p:sp>
        <p:nvSpPr>
          <p:cNvPr id="5" name="Tijdelijke aanduiding voor dianummer 4"/>
          <p:cNvSpPr>
            <a:spLocks noGrp="1"/>
          </p:cNvSpPr>
          <p:nvPr>
            <p:ph type="sldNum" sz="quarter" idx="3"/>
          </p:nvPr>
        </p:nvSpPr>
        <p:spPr>
          <a:xfrm>
            <a:off x="3901699" y="9516038"/>
            <a:ext cx="2984870" cy="500936"/>
          </a:xfrm>
          <a:prstGeom prst="rect">
            <a:avLst/>
          </a:prstGeom>
        </p:spPr>
        <p:txBody>
          <a:bodyPr vert="horz" lIns="92437" tIns="46218" rIns="92437" bIns="46218" rtlCol="0" anchor="b"/>
          <a:lstStyle>
            <a:lvl1pPr algn="r">
              <a:defRPr sz="1200"/>
            </a:lvl1pPr>
          </a:lstStyle>
          <a:p>
            <a:fld id="{1F0AB95C-7161-40C1-8119-5B65C59D476A}" type="slidenum">
              <a:rPr lang="nl-BE" smtClean="0"/>
              <a:t>‹nr.›</a:t>
            </a:fld>
            <a:endParaRPr lang="nl-BE"/>
          </a:p>
        </p:txBody>
      </p:sp>
    </p:spTree>
    <p:extLst>
      <p:ext uri="{BB962C8B-B14F-4D97-AF65-F5344CB8AC3E}">
        <p14:creationId xmlns:p14="http://schemas.microsoft.com/office/powerpoint/2010/main" val="511049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1" y="0"/>
            <a:ext cx="2984870" cy="500936"/>
          </a:xfrm>
          <a:prstGeom prst="rect">
            <a:avLst/>
          </a:prstGeom>
        </p:spPr>
        <p:txBody>
          <a:bodyPr vert="horz" lIns="92437" tIns="46218" rIns="92437" bIns="46218" rtlCol="0"/>
          <a:lstStyle>
            <a:lvl1pPr algn="l">
              <a:defRPr sz="1200"/>
            </a:lvl1pPr>
          </a:lstStyle>
          <a:p>
            <a:endParaRPr lang="nl-BE"/>
          </a:p>
        </p:txBody>
      </p:sp>
      <p:sp>
        <p:nvSpPr>
          <p:cNvPr id="3" name="Tijdelijke aanduiding voor datum 2"/>
          <p:cNvSpPr>
            <a:spLocks noGrp="1"/>
          </p:cNvSpPr>
          <p:nvPr>
            <p:ph type="dt" idx="1"/>
          </p:nvPr>
        </p:nvSpPr>
        <p:spPr>
          <a:xfrm>
            <a:off x="3901699" y="0"/>
            <a:ext cx="2984870" cy="500936"/>
          </a:xfrm>
          <a:prstGeom prst="rect">
            <a:avLst/>
          </a:prstGeom>
        </p:spPr>
        <p:txBody>
          <a:bodyPr vert="horz" lIns="92437" tIns="46218" rIns="92437" bIns="46218" rtlCol="0"/>
          <a:lstStyle>
            <a:lvl1pPr algn="r">
              <a:defRPr sz="1200"/>
            </a:lvl1pPr>
          </a:lstStyle>
          <a:p>
            <a:fld id="{284EAAA4-D54F-4CC1-BEEB-9B6774ACF697}" type="datetimeFigureOut">
              <a:rPr lang="nl-BE" smtClean="0"/>
              <a:t>21/08/2020</a:t>
            </a:fld>
            <a:endParaRPr lang="nl-BE"/>
          </a:p>
        </p:txBody>
      </p:sp>
      <p:sp>
        <p:nvSpPr>
          <p:cNvPr id="4" name="Tijdelijke aanduiding voor dia-afbeelding 3"/>
          <p:cNvSpPr>
            <a:spLocks noGrp="1" noRot="1" noChangeAspect="1"/>
          </p:cNvSpPr>
          <p:nvPr>
            <p:ph type="sldImg" idx="2"/>
          </p:nvPr>
        </p:nvSpPr>
        <p:spPr>
          <a:xfrm>
            <a:off x="938213" y="750888"/>
            <a:ext cx="5011737" cy="3757612"/>
          </a:xfrm>
          <a:prstGeom prst="rect">
            <a:avLst/>
          </a:prstGeom>
          <a:noFill/>
          <a:ln w="12700">
            <a:solidFill>
              <a:prstClr val="black"/>
            </a:solidFill>
          </a:ln>
        </p:spPr>
        <p:txBody>
          <a:bodyPr vert="horz" lIns="92437" tIns="46218" rIns="92437" bIns="46218" rtlCol="0" anchor="ctr"/>
          <a:lstStyle/>
          <a:p>
            <a:endParaRPr lang="nl-BE"/>
          </a:p>
        </p:txBody>
      </p:sp>
      <p:sp>
        <p:nvSpPr>
          <p:cNvPr id="5" name="Tijdelijke aanduiding voor notities 4"/>
          <p:cNvSpPr>
            <a:spLocks noGrp="1"/>
          </p:cNvSpPr>
          <p:nvPr>
            <p:ph type="body" sz="quarter" idx="3"/>
          </p:nvPr>
        </p:nvSpPr>
        <p:spPr>
          <a:xfrm>
            <a:off x="688817" y="4758889"/>
            <a:ext cx="5510530" cy="4508421"/>
          </a:xfrm>
          <a:prstGeom prst="rect">
            <a:avLst/>
          </a:prstGeom>
        </p:spPr>
        <p:txBody>
          <a:bodyPr vert="horz" lIns="92437" tIns="46218" rIns="92437" bIns="46218"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4"/>
          </p:nvPr>
        </p:nvSpPr>
        <p:spPr>
          <a:xfrm>
            <a:off x="1" y="9516038"/>
            <a:ext cx="2984870" cy="500936"/>
          </a:xfrm>
          <a:prstGeom prst="rect">
            <a:avLst/>
          </a:prstGeom>
        </p:spPr>
        <p:txBody>
          <a:bodyPr vert="horz" lIns="92437" tIns="46218" rIns="92437" bIns="46218"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901699" y="9516038"/>
            <a:ext cx="2984870" cy="500936"/>
          </a:xfrm>
          <a:prstGeom prst="rect">
            <a:avLst/>
          </a:prstGeom>
        </p:spPr>
        <p:txBody>
          <a:bodyPr vert="horz" lIns="92437" tIns="46218" rIns="92437" bIns="46218" rtlCol="0" anchor="b"/>
          <a:lstStyle>
            <a:lvl1pPr algn="r">
              <a:defRPr sz="1200"/>
            </a:lvl1pPr>
          </a:lstStyle>
          <a:p>
            <a:fld id="{B22BE994-0E87-4348-BE4F-EF3B906D51A7}" type="slidenum">
              <a:rPr lang="nl-BE" smtClean="0"/>
              <a:t>‹nr.›</a:t>
            </a:fld>
            <a:endParaRPr lang="nl-BE"/>
          </a:p>
        </p:txBody>
      </p:sp>
    </p:spTree>
    <p:extLst>
      <p:ext uri="{BB962C8B-B14F-4D97-AF65-F5344CB8AC3E}">
        <p14:creationId xmlns:p14="http://schemas.microsoft.com/office/powerpoint/2010/main" val="3909658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B22BE994-0E87-4348-BE4F-EF3B906D51A7}" type="slidenum">
              <a:rPr lang="nl-BE" smtClean="0"/>
              <a:t>3</a:t>
            </a:fld>
            <a:endParaRPr lang="nl-BE"/>
          </a:p>
        </p:txBody>
      </p:sp>
    </p:spTree>
    <p:extLst>
      <p:ext uri="{BB962C8B-B14F-4D97-AF65-F5344CB8AC3E}">
        <p14:creationId xmlns:p14="http://schemas.microsoft.com/office/powerpoint/2010/main" val="3894511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B22BE994-0E87-4348-BE4F-EF3B906D51A7}" type="slidenum">
              <a:rPr lang="nl-BE" smtClean="0"/>
              <a:t>4</a:t>
            </a:fld>
            <a:endParaRPr lang="nl-BE"/>
          </a:p>
        </p:txBody>
      </p:sp>
    </p:spTree>
    <p:extLst>
      <p:ext uri="{BB962C8B-B14F-4D97-AF65-F5344CB8AC3E}">
        <p14:creationId xmlns:p14="http://schemas.microsoft.com/office/powerpoint/2010/main" val="194829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BE"/>
          </a:p>
        </p:txBody>
      </p:sp>
      <p:sp>
        <p:nvSpPr>
          <p:cNvPr id="4" name="Tijdelijke aanduiding voor datum 3"/>
          <p:cNvSpPr>
            <a:spLocks noGrp="1"/>
          </p:cNvSpPr>
          <p:nvPr>
            <p:ph type="dt" sz="half" idx="10"/>
          </p:nvPr>
        </p:nvSpPr>
        <p:spPr/>
        <p:txBody>
          <a:bodyPr/>
          <a:lstStyle/>
          <a:p>
            <a:fld id="{73D5B700-02E9-4300-85E1-286D5588DA03}" type="datetimeFigureOut">
              <a:rPr lang="nl-BE" smtClean="0"/>
              <a:t>21/08/2020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p>
            <a:fld id="{77D32F49-B454-46BB-BA2A-DE1A9993E926}" type="slidenum">
              <a:rPr lang="nl-BE" smtClean="0"/>
              <a:t>‹nr.›</a:t>
            </a:fld>
            <a:endParaRPr lang="nl-BE"/>
          </a:p>
        </p:txBody>
      </p:sp>
    </p:spTree>
    <p:extLst>
      <p:ext uri="{BB962C8B-B14F-4D97-AF65-F5344CB8AC3E}">
        <p14:creationId xmlns:p14="http://schemas.microsoft.com/office/powerpoint/2010/main" val="12685485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73D5B700-02E9-4300-85E1-286D5588DA03}" type="datetimeFigureOut">
              <a:rPr lang="nl-BE" smtClean="0"/>
              <a:t>21/08/2020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p>
            <a:fld id="{77D32F49-B454-46BB-BA2A-DE1A9993E926}" type="slidenum">
              <a:rPr lang="nl-BE" smtClean="0"/>
              <a:t>‹nr.›</a:t>
            </a:fld>
            <a:endParaRPr lang="nl-BE"/>
          </a:p>
        </p:txBody>
      </p:sp>
    </p:spTree>
    <p:extLst>
      <p:ext uri="{BB962C8B-B14F-4D97-AF65-F5344CB8AC3E}">
        <p14:creationId xmlns:p14="http://schemas.microsoft.com/office/powerpoint/2010/main" val="13383175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73D5B700-02E9-4300-85E1-286D5588DA03}" type="datetimeFigureOut">
              <a:rPr lang="nl-BE" smtClean="0"/>
              <a:t>21/08/2020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p>
            <a:fld id="{77D32F49-B454-46BB-BA2A-DE1A9993E926}" type="slidenum">
              <a:rPr lang="nl-BE" smtClean="0"/>
              <a:t>‹nr.›</a:t>
            </a:fld>
            <a:endParaRPr lang="nl-BE"/>
          </a:p>
        </p:txBody>
      </p:sp>
    </p:spTree>
    <p:extLst>
      <p:ext uri="{BB962C8B-B14F-4D97-AF65-F5344CB8AC3E}">
        <p14:creationId xmlns:p14="http://schemas.microsoft.com/office/powerpoint/2010/main" val="220565497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73D5B700-02E9-4300-85E1-286D5588DA03}" type="datetimeFigureOut">
              <a:rPr lang="nl-BE" smtClean="0"/>
              <a:t>21/08/2020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p>
            <a:fld id="{77D32F49-B454-46BB-BA2A-DE1A9993E926}" type="slidenum">
              <a:rPr lang="nl-BE" smtClean="0"/>
              <a:t>‹nr.›</a:t>
            </a:fld>
            <a:endParaRPr lang="nl-BE"/>
          </a:p>
        </p:txBody>
      </p:sp>
    </p:spTree>
    <p:extLst>
      <p:ext uri="{BB962C8B-B14F-4D97-AF65-F5344CB8AC3E}">
        <p14:creationId xmlns:p14="http://schemas.microsoft.com/office/powerpoint/2010/main" val="11550787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3D5B700-02E9-4300-85E1-286D5588DA03}" type="datetimeFigureOut">
              <a:rPr lang="nl-BE" smtClean="0"/>
              <a:t>21/08/2020</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p>
            <a:fld id="{77D32F49-B454-46BB-BA2A-DE1A9993E926}" type="slidenum">
              <a:rPr lang="nl-BE" smtClean="0"/>
              <a:t>‹nr.›</a:t>
            </a:fld>
            <a:endParaRPr lang="nl-BE"/>
          </a:p>
        </p:txBody>
      </p:sp>
    </p:spTree>
    <p:extLst>
      <p:ext uri="{BB962C8B-B14F-4D97-AF65-F5344CB8AC3E}">
        <p14:creationId xmlns:p14="http://schemas.microsoft.com/office/powerpoint/2010/main" val="19228774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Tree>
    <p:extLst>
      <p:ext uri="{BB962C8B-B14F-4D97-AF65-F5344CB8AC3E}">
        <p14:creationId xmlns:p14="http://schemas.microsoft.com/office/powerpoint/2010/main" val="13637166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p>
            <a:fld id="{73D5B700-02E9-4300-85E1-286D5588DA03}" type="datetimeFigureOut">
              <a:rPr lang="nl-BE" smtClean="0"/>
              <a:t>21/08/2020</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a:xfrm>
            <a:off x="6553200" y="6356350"/>
            <a:ext cx="2133600" cy="365125"/>
          </a:xfrm>
          <a:prstGeom prst="rect">
            <a:avLst/>
          </a:prstGeom>
        </p:spPr>
        <p:txBody>
          <a:bodyPr/>
          <a:lstStyle/>
          <a:p>
            <a:fld id="{77D32F49-B454-46BB-BA2A-DE1A9993E926}" type="slidenum">
              <a:rPr lang="nl-BE" smtClean="0"/>
              <a:t>‹nr.›</a:t>
            </a:fld>
            <a:endParaRPr lang="nl-BE"/>
          </a:p>
        </p:txBody>
      </p:sp>
    </p:spTree>
    <p:extLst>
      <p:ext uri="{BB962C8B-B14F-4D97-AF65-F5344CB8AC3E}">
        <p14:creationId xmlns:p14="http://schemas.microsoft.com/office/powerpoint/2010/main" val="352645636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p>
            <a:fld id="{73D5B700-02E9-4300-85E1-286D5588DA03}" type="datetimeFigureOut">
              <a:rPr lang="nl-BE" smtClean="0"/>
              <a:t>21/08/2020</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a:xfrm>
            <a:off x="6553200" y="6356350"/>
            <a:ext cx="2133600" cy="365125"/>
          </a:xfrm>
          <a:prstGeom prst="rect">
            <a:avLst/>
          </a:prstGeom>
        </p:spPr>
        <p:txBody>
          <a:bodyPr/>
          <a:lstStyle/>
          <a:p>
            <a:fld id="{77D32F49-B454-46BB-BA2A-DE1A9993E926}" type="slidenum">
              <a:rPr lang="nl-BE" smtClean="0"/>
              <a:t>‹nr.›</a:t>
            </a:fld>
            <a:endParaRPr lang="nl-BE"/>
          </a:p>
        </p:txBody>
      </p:sp>
    </p:spTree>
    <p:extLst>
      <p:ext uri="{BB962C8B-B14F-4D97-AF65-F5344CB8AC3E}">
        <p14:creationId xmlns:p14="http://schemas.microsoft.com/office/powerpoint/2010/main" val="29496645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3D5B700-02E9-4300-85E1-286D5588DA03}" type="datetimeFigureOut">
              <a:rPr lang="nl-BE" smtClean="0"/>
              <a:t>21/08/2020</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a:xfrm>
            <a:off x="6553200" y="6356350"/>
            <a:ext cx="2133600" cy="365125"/>
          </a:xfrm>
          <a:prstGeom prst="rect">
            <a:avLst/>
          </a:prstGeom>
        </p:spPr>
        <p:txBody>
          <a:bodyPr/>
          <a:lstStyle/>
          <a:p>
            <a:fld id="{77D32F49-B454-46BB-BA2A-DE1A9993E926}" type="slidenum">
              <a:rPr lang="nl-BE" smtClean="0"/>
              <a:t>‹nr.›</a:t>
            </a:fld>
            <a:endParaRPr lang="nl-BE" dirty="0"/>
          </a:p>
        </p:txBody>
      </p:sp>
    </p:spTree>
    <p:extLst>
      <p:ext uri="{BB962C8B-B14F-4D97-AF65-F5344CB8AC3E}">
        <p14:creationId xmlns:p14="http://schemas.microsoft.com/office/powerpoint/2010/main" val="148370060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3D5B700-02E9-4300-85E1-286D5588DA03}" type="datetimeFigureOut">
              <a:rPr lang="nl-BE" smtClean="0"/>
              <a:t>21/08/2020</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a:xfrm>
            <a:off x="6553200" y="6356350"/>
            <a:ext cx="2133600" cy="365125"/>
          </a:xfrm>
          <a:prstGeom prst="rect">
            <a:avLst/>
          </a:prstGeom>
        </p:spPr>
        <p:txBody>
          <a:bodyPr/>
          <a:lstStyle/>
          <a:p>
            <a:fld id="{77D32F49-B454-46BB-BA2A-DE1A9993E926}" type="slidenum">
              <a:rPr lang="nl-BE" smtClean="0"/>
              <a:t>‹nr.›</a:t>
            </a:fld>
            <a:endParaRPr lang="nl-BE"/>
          </a:p>
        </p:txBody>
      </p:sp>
    </p:spTree>
    <p:extLst>
      <p:ext uri="{BB962C8B-B14F-4D97-AF65-F5344CB8AC3E}">
        <p14:creationId xmlns:p14="http://schemas.microsoft.com/office/powerpoint/2010/main" val="24057681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3D5B700-02E9-4300-85E1-286D5588DA03}" type="datetimeFigureOut">
              <a:rPr lang="nl-BE" smtClean="0"/>
              <a:t>21/08/2020</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a:xfrm>
            <a:off x="6553200" y="6356350"/>
            <a:ext cx="2133600" cy="365125"/>
          </a:xfrm>
          <a:prstGeom prst="rect">
            <a:avLst/>
          </a:prstGeom>
        </p:spPr>
        <p:txBody>
          <a:bodyPr/>
          <a:lstStyle/>
          <a:p>
            <a:fld id="{77D32F49-B454-46BB-BA2A-DE1A9993E926}" type="slidenum">
              <a:rPr lang="nl-BE" smtClean="0"/>
              <a:t>‹nr.›</a:t>
            </a:fld>
            <a:endParaRPr lang="nl-BE"/>
          </a:p>
        </p:txBody>
      </p:sp>
    </p:spTree>
    <p:extLst>
      <p:ext uri="{BB962C8B-B14F-4D97-AF65-F5344CB8AC3E}">
        <p14:creationId xmlns:p14="http://schemas.microsoft.com/office/powerpoint/2010/main" val="2645898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BE"/>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D5B700-02E9-4300-85E1-286D5588DA03}" type="datetimeFigureOut">
              <a:rPr lang="nl-BE" smtClean="0"/>
              <a:t>21/08/2020</a:t>
            </a:fld>
            <a:endParaRPr lang="nl-BE"/>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pic>
        <p:nvPicPr>
          <p:cNvPr id="2050"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505078" y="5877272"/>
            <a:ext cx="1459857" cy="83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8262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smtClean="0"/>
              <a:t>Team Advies</a:t>
            </a:r>
            <a:endParaRPr lang="nl-BE" dirty="0"/>
          </a:p>
        </p:txBody>
      </p:sp>
      <p:sp>
        <p:nvSpPr>
          <p:cNvPr id="3" name="Ondertitel 2"/>
          <p:cNvSpPr>
            <a:spLocks noGrp="1"/>
          </p:cNvSpPr>
          <p:nvPr>
            <p:ph type="subTitle" idx="1"/>
          </p:nvPr>
        </p:nvSpPr>
        <p:spPr/>
        <p:txBody>
          <a:bodyPr/>
          <a:lstStyle/>
          <a:p>
            <a:r>
              <a:rPr lang="nl-BE" dirty="0" smtClean="0"/>
              <a:t>Onderwerp: werking</a:t>
            </a:r>
            <a:endParaRPr lang="nl-BE" dirty="0"/>
          </a:p>
        </p:txBody>
      </p:sp>
    </p:spTree>
    <p:extLst>
      <p:ext uri="{BB962C8B-B14F-4D97-AF65-F5344CB8AC3E}">
        <p14:creationId xmlns:p14="http://schemas.microsoft.com/office/powerpoint/2010/main" val="922075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Doelstelling Team Advies</a:t>
            </a:r>
            <a:endParaRPr lang="nl-BE" dirty="0"/>
          </a:p>
        </p:txBody>
      </p:sp>
      <p:sp>
        <p:nvSpPr>
          <p:cNvPr id="3" name="Tijdelijke aanduiding voor inhoud 2"/>
          <p:cNvSpPr>
            <a:spLocks noGrp="1"/>
          </p:cNvSpPr>
          <p:nvPr>
            <p:ph idx="1"/>
          </p:nvPr>
        </p:nvSpPr>
        <p:spPr/>
        <p:txBody>
          <a:bodyPr>
            <a:normAutofit lnSpcReduction="10000"/>
          </a:bodyPr>
          <a:lstStyle/>
          <a:p>
            <a:r>
              <a:rPr lang="nl-BE" dirty="0" smtClean="0"/>
              <a:t>Het formuleren van aanbevelingen aan de Stad Mechelen.</a:t>
            </a:r>
          </a:p>
          <a:p>
            <a:r>
              <a:rPr lang="nl-BE" dirty="0" smtClean="0"/>
              <a:t>Deze aanbevelingen worden geformuleerd naar aanleiding van problemen en moeilijkheden die vastgesteld worden binnen de gemeenschap.</a:t>
            </a:r>
          </a:p>
          <a:p>
            <a:r>
              <a:rPr lang="nl-BE" dirty="0" smtClean="0"/>
              <a:t>Deze aanbeveling komen tot stand volgens het basisproces </a:t>
            </a:r>
            <a:r>
              <a:rPr lang="nl-BE" dirty="0"/>
              <a:t>van de werking van de Mechelse Ouderenraad , zoals </a:t>
            </a:r>
            <a:r>
              <a:rPr lang="nl-BE" dirty="0" smtClean="0"/>
              <a:t>statutair vastgelegd.</a:t>
            </a:r>
            <a:endParaRPr lang="nl-BE" dirty="0"/>
          </a:p>
        </p:txBody>
      </p:sp>
    </p:spTree>
    <p:extLst>
      <p:ext uri="{BB962C8B-B14F-4D97-AF65-F5344CB8AC3E}">
        <p14:creationId xmlns:p14="http://schemas.microsoft.com/office/powerpoint/2010/main" val="1931998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2260747594"/>
              </p:ext>
            </p:extLst>
          </p:nvPr>
        </p:nvGraphicFramePr>
        <p:xfrm>
          <a:off x="395536" y="1556792"/>
          <a:ext cx="8388424" cy="3240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oelichting met PIJL-OMHOOG 2"/>
          <p:cNvSpPr/>
          <p:nvPr/>
        </p:nvSpPr>
        <p:spPr>
          <a:xfrm>
            <a:off x="683568" y="4365104"/>
            <a:ext cx="1440160" cy="1728192"/>
          </a:xfrm>
          <a:prstGeom prst="upArrow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nl-BE" dirty="0" smtClean="0"/>
              <a:t>Via een Team ,</a:t>
            </a:r>
            <a:r>
              <a:rPr lang="nl-BE" dirty="0"/>
              <a:t>individu en stad Mechelen</a:t>
            </a:r>
          </a:p>
        </p:txBody>
      </p:sp>
      <p:sp>
        <p:nvSpPr>
          <p:cNvPr id="12" name="Toelichting met PIJL-OMHOOG 11"/>
          <p:cNvSpPr/>
          <p:nvPr/>
        </p:nvSpPr>
        <p:spPr>
          <a:xfrm>
            <a:off x="2843808" y="4403441"/>
            <a:ext cx="1368152" cy="1219470"/>
          </a:xfrm>
          <a:prstGeom prst="upArrow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nl-BE" dirty="0">
                <a:solidFill>
                  <a:schemeClr val="dk1"/>
                </a:solidFill>
              </a:rPr>
              <a:t>Door </a:t>
            </a:r>
            <a:r>
              <a:rPr lang="nl-BE" dirty="0" smtClean="0">
                <a:solidFill>
                  <a:schemeClr val="dk1"/>
                </a:solidFill>
              </a:rPr>
              <a:t>Coördinatie </a:t>
            </a:r>
            <a:r>
              <a:rPr lang="nl-BE" dirty="0">
                <a:solidFill>
                  <a:schemeClr val="dk1"/>
                </a:solidFill>
              </a:rPr>
              <a:t>Groep</a:t>
            </a:r>
          </a:p>
        </p:txBody>
      </p:sp>
      <p:sp>
        <p:nvSpPr>
          <p:cNvPr id="20" name="Toelichting met PIJL-OMHOOG 19"/>
          <p:cNvSpPr/>
          <p:nvPr/>
        </p:nvSpPr>
        <p:spPr>
          <a:xfrm>
            <a:off x="5004048" y="4365104"/>
            <a:ext cx="1368152" cy="1219470"/>
          </a:xfrm>
          <a:prstGeom prst="upArrow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nl-BE" dirty="0">
                <a:solidFill>
                  <a:schemeClr val="dk1"/>
                </a:solidFill>
              </a:rPr>
              <a:t>Door Plenaire </a:t>
            </a:r>
            <a:r>
              <a:rPr lang="nl-BE" dirty="0" smtClean="0"/>
              <a:t>Groep</a:t>
            </a:r>
            <a:endParaRPr lang="nl-BE" dirty="0">
              <a:solidFill>
                <a:schemeClr val="dk1"/>
              </a:solidFill>
            </a:endParaRPr>
          </a:p>
        </p:txBody>
      </p:sp>
      <p:sp>
        <p:nvSpPr>
          <p:cNvPr id="21" name="Toelichting met PIJL-OMHOOG 20"/>
          <p:cNvSpPr/>
          <p:nvPr/>
        </p:nvSpPr>
        <p:spPr>
          <a:xfrm>
            <a:off x="7164288" y="4365104"/>
            <a:ext cx="1368152" cy="1219470"/>
          </a:xfrm>
          <a:prstGeom prst="upArrow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nl-BE" dirty="0">
                <a:solidFill>
                  <a:schemeClr val="dk1"/>
                </a:solidFill>
              </a:rPr>
              <a:t>Door </a:t>
            </a:r>
            <a:r>
              <a:rPr lang="nl-BE" dirty="0" smtClean="0">
                <a:solidFill>
                  <a:schemeClr val="dk1"/>
                </a:solidFill>
              </a:rPr>
              <a:t>Coördinatie </a:t>
            </a:r>
            <a:r>
              <a:rPr lang="nl-BE" dirty="0">
                <a:solidFill>
                  <a:schemeClr val="dk1"/>
                </a:solidFill>
              </a:rPr>
              <a:t>Groep</a:t>
            </a:r>
          </a:p>
        </p:txBody>
      </p:sp>
      <p:sp>
        <p:nvSpPr>
          <p:cNvPr id="22" name="Titel 1"/>
          <p:cNvSpPr>
            <a:spLocks noGrp="1"/>
          </p:cNvSpPr>
          <p:nvPr>
            <p:ph type="title"/>
          </p:nvPr>
        </p:nvSpPr>
        <p:spPr>
          <a:xfrm>
            <a:off x="457200" y="274638"/>
            <a:ext cx="8229600" cy="1143000"/>
          </a:xfrm>
        </p:spPr>
        <p:txBody>
          <a:bodyPr>
            <a:normAutofit/>
          </a:bodyPr>
          <a:lstStyle/>
          <a:p>
            <a:r>
              <a:rPr lang="nl-BE" sz="3600" dirty="0" smtClean="0"/>
              <a:t>SARS - Procesverloop</a:t>
            </a:r>
            <a:endParaRPr lang="nl-BE" sz="3600" dirty="0"/>
          </a:p>
        </p:txBody>
      </p:sp>
    </p:spTree>
    <p:extLst>
      <p:ext uri="{BB962C8B-B14F-4D97-AF65-F5344CB8AC3E}">
        <p14:creationId xmlns:p14="http://schemas.microsoft.com/office/powerpoint/2010/main" val="2753123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20" grpId="0"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3319808"/>
              </p:ext>
            </p:extLst>
          </p:nvPr>
        </p:nvGraphicFramePr>
        <p:xfrm>
          <a:off x="1524000" y="1432040"/>
          <a:ext cx="66484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el 1"/>
          <p:cNvSpPr txBox="1">
            <a:spLocks/>
          </p:cNvSpPr>
          <p:nvPr/>
        </p:nvSpPr>
        <p:spPr>
          <a:xfrm>
            <a:off x="457200" y="274638"/>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BE" sz="3600" dirty="0" smtClean="0"/>
              <a:t>SARS - Stappenplan tot “INITIATIE” </a:t>
            </a:r>
            <a:endParaRPr lang="nl-BE" sz="3600" dirty="0"/>
          </a:p>
        </p:txBody>
      </p:sp>
      <p:sp>
        <p:nvSpPr>
          <p:cNvPr id="4" name="Gestreepte PIJL-RECHTS 3"/>
          <p:cNvSpPr/>
          <p:nvPr/>
        </p:nvSpPr>
        <p:spPr>
          <a:xfrm>
            <a:off x="7092280" y="4725144"/>
            <a:ext cx="1872208" cy="720080"/>
          </a:xfrm>
          <a:prstGeom prst="striped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dirty="0" smtClean="0"/>
              <a:t>Update Statustabel</a:t>
            </a:r>
            <a:endParaRPr lang="nl-BE" sz="1400" dirty="0"/>
          </a:p>
        </p:txBody>
      </p:sp>
    </p:spTree>
    <p:extLst>
      <p:ext uri="{BB962C8B-B14F-4D97-AF65-F5344CB8AC3E}">
        <p14:creationId xmlns:p14="http://schemas.microsoft.com/office/powerpoint/2010/main" val="3113777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Criteria tot initiatie</a:t>
            </a:r>
            <a:endParaRPr lang="nl-BE"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171700"/>
            <a:ext cx="8580636" cy="216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4879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txBox="1">
            <a:spLocks/>
          </p:cNvSpPr>
          <p:nvPr/>
        </p:nvSpPr>
        <p:spPr>
          <a:xfrm>
            <a:off x="5580112" y="274638"/>
            <a:ext cx="3106688"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BE" dirty="0" smtClean="0"/>
              <a:t>Charter</a:t>
            </a:r>
            <a:endParaRPr lang="nl-BE"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436" y="274638"/>
            <a:ext cx="4550652" cy="65456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5724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213871721"/>
              </p:ext>
            </p:extLst>
          </p:nvPr>
        </p:nvGraphicFramePr>
        <p:xfrm>
          <a:off x="1524000" y="1432040"/>
          <a:ext cx="66484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el 1"/>
          <p:cNvSpPr txBox="1">
            <a:spLocks/>
          </p:cNvSpPr>
          <p:nvPr/>
        </p:nvSpPr>
        <p:spPr>
          <a:xfrm>
            <a:off x="457200" y="274638"/>
            <a:ext cx="8229600" cy="1143000"/>
          </a:xfrm>
          <a:prstGeom prst="rect">
            <a:avLst/>
          </a:prstGeom>
        </p:spPr>
        <p:txBody>
          <a:bodyP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BE" sz="3600" dirty="0" smtClean="0"/>
              <a:t>SARS - Stappenplan </a:t>
            </a:r>
            <a:r>
              <a:rPr lang="nl-BE" sz="3600" dirty="0" smtClean="0"/>
              <a:t>voor</a:t>
            </a:r>
            <a:r>
              <a:rPr lang="nl-BE" sz="3600" dirty="0" smtClean="0"/>
              <a:t> </a:t>
            </a:r>
            <a:r>
              <a:rPr lang="nl-BE" sz="3600" dirty="0" smtClean="0"/>
              <a:t>“VRIJGAVE voor ONDERZOEK” </a:t>
            </a:r>
            <a:endParaRPr lang="nl-BE" sz="3600" dirty="0"/>
          </a:p>
        </p:txBody>
      </p:sp>
      <p:sp>
        <p:nvSpPr>
          <p:cNvPr id="4" name="Gestreepte PIJL-RECHTS 3"/>
          <p:cNvSpPr/>
          <p:nvPr/>
        </p:nvSpPr>
        <p:spPr>
          <a:xfrm>
            <a:off x="7092280" y="4725144"/>
            <a:ext cx="1872208" cy="720080"/>
          </a:xfrm>
          <a:prstGeom prst="striped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dirty="0" smtClean="0"/>
              <a:t>Update Statustabel</a:t>
            </a:r>
            <a:endParaRPr lang="nl-BE" sz="1400" dirty="0"/>
          </a:p>
        </p:txBody>
      </p:sp>
    </p:spTree>
    <p:extLst>
      <p:ext uri="{BB962C8B-B14F-4D97-AF65-F5344CB8AC3E}">
        <p14:creationId xmlns:p14="http://schemas.microsoft.com/office/powerpoint/2010/main" val="2497606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633511093"/>
              </p:ext>
            </p:extLst>
          </p:nvPr>
        </p:nvGraphicFramePr>
        <p:xfrm>
          <a:off x="1524000" y="1432040"/>
          <a:ext cx="66484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el 1"/>
          <p:cNvSpPr txBox="1">
            <a:spLocks/>
          </p:cNvSpPr>
          <p:nvPr/>
        </p:nvSpPr>
        <p:spPr>
          <a:xfrm>
            <a:off x="457200" y="274638"/>
            <a:ext cx="8229600" cy="1143000"/>
          </a:xfrm>
          <a:prstGeom prst="rect">
            <a:avLst/>
          </a:prstGeom>
        </p:spPr>
        <p:txBody>
          <a:bodyP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BE" sz="3600" dirty="0" smtClean="0"/>
              <a:t>SARS - Stappenplan </a:t>
            </a:r>
            <a:r>
              <a:rPr lang="nl-BE" sz="3600" dirty="0" smtClean="0"/>
              <a:t>voor</a:t>
            </a:r>
            <a:r>
              <a:rPr lang="nl-BE" sz="3600" dirty="0" smtClean="0"/>
              <a:t> </a:t>
            </a:r>
            <a:r>
              <a:rPr lang="nl-BE" sz="3600" dirty="0" smtClean="0"/>
              <a:t>“VRIJGAVE voor UITVOERING” </a:t>
            </a:r>
            <a:endParaRPr lang="nl-BE" sz="3600" dirty="0"/>
          </a:p>
        </p:txBody>
      </p:sp>
      <p:sp>
        <p:nvSpPr>
          <p:cNvPr id="4" name="Gestreepte PIJL-RECHTS 3"/>
          <p:cNvSpPr/>
          <p:nvPr/>
        </p:nvSpPr>
        <p:spPr>
          <a:xfrm>
            <a:off x="7092280" y="4725144"/>
            <a:ext cx="1872208" cy="720080"/>
          </a:xfrm>
          <a:prstGeom prst="striped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dirty="0" smtClean="0"/>
              <a:t>Update Statustabel</a:t>
            </a:r>
            <a:endParaRPr lang="nl-BE" sz="1400" dirty="0"/>
          </a:p>
        </p:txBody>
      </p:sp>
    </p:spTree>
    <p:extLst>
      <p:ext uri="{BB962C8B-B14F-4D97-AF65-F5344CB8AC3E}">
        <p14:creationId xmlns:p14="http://schemas.microsoft.com/office/powerpoint/2010/main" val="544363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401902092"/>
              </p:ext>
            </p:extLst>
          </p:nvPr>
        </p:nvGraphicFramePr>
        <p:xfrm>
          <a:off x="1524000" y="1432040"/>
          <a:ext cx="66484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el 1"/>
          <p:cNvSpPr txBox="1">
            <a:spLocks/>
          </p:cNvSpPr>
          <p:nvPr/>
        </p:nvSpPr>
        <p:spPr>
          <a:xfrm>
            <a:off x="457200" y="274638"/>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BE" sz="3600" dirty="0" smtClean="0"/>
              <a:t>SARS - Stappenplan </a:t>
            </a:r>
            <a:r>
              <a:rPr lang="nl-BE" sz="3600" dirty="0" smtClean="0"/>
              <a:t>voor</a:t>
            </a:r>
            <a:r>
              <a:rPr lang="nl-BE" sz="3600" dirty="0" smtClean="0"/>
              <a:t> </a:t>
            </a:r>
            <a:r>
              <a:rPr lang="nl-BE" sz="3600" dirty="0" smtClean="0"/>
              <a:t>“EVALUATIE” </a:t>
            </a:r>
            <a:endParaRPr lang="nl-BE" sz="3600" dirty="0"/>
          </a:p>
        </p:txBody>
      </p:sp>
      <p:sp>
        <p:nvSpPr>
          <p:cNvPr id="4" name="Gestreepte PIJL-RECHTS 3"/>
          <p:cNvSpPr/>
          <p:nvPr/>
        </p:nvSpPr>
        <p:spPr>
          <a:xfrm>
            <a:off x="6814592" y="2492896"/>
            <a:ext cx="1872208" cy="720080"/>
          </a:xfrm>
          <a:prstGeom prst="striped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dirty="0" smtClean="0"/>
              <a:t>Update Statustabel</a:t>
            </a:r>
            <a:endParaRPr lang="nl-BE" sz="1400" dirty="0"/>
          </a:p>
        </p:txBody>
      </p:sp>
      <p:sp>
        <p:nvSpPr>
          <p:cNvPr id="5" name="Gestreepte PIJL-RECHTS 4"/>
          <p:cNvSpPr/>
          <p:nvPr/>
        </p:nvSpPr>
        <p:spPr>
          <a:xfrm>
            <a:off x="7044679" y="3573016"/>
            <a:ext cx="1872208" cy="720080"/>
          </a:xfrm>
          <a:prstGeom prst="striped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dirty="0" smtClean="0"/>
              <a:t>Update Statustabel</a:t>
            </a:r>
            <a:endParaRPr lang="nl-BE" sz="1400" dirty="0"/>
          </a:p>
        </p:txBody>
      </p:sp>
      <p:sp>
        <p:nvSpPr>
          <p:cNvPr id="6" name="Gestreepte PIJL-RECHTS 5"/>
          <p:cNvSpPr/>
          <p:nvPr/>
        </p:nvSpPr>
        <p:spPr>
          <a:xfrm>
            <a:off x="7271792" y="4725144"/>
            <a:ext cx="1872208" cy="720080"/>
          </a:xfrm>
          <a:prstGeom prst="striped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dirty="0" smtClean="0"/>
              <a:t>Update Statustabel</a:t>
            </a:r>
            <a:endParaRPr lang="nl-BE" sz="1400" dirty="0"/>
          </a:p>
        </p:txBody>
      </p:sp>
    </p:spTree>
    <p:extLst>
      <p:ext uri="{BB962C8B-B14F-4D97-AF65-F5344CB8AC3E}">
        <p14:creationId xmlns:p14="http://schemas.microsoft.com/office/powerpoint/2010/main" val="3455403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488</Words>
  <Application>Microsoft Office PowerPoint</Application>
  <PresentationFormat>Diavoorstelling (4:3)</PresentationFormat>
  <Paragraphs>46</Paragraphs>
  <Slides>9</Slides>
  <Notes>2</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Kantoorthema</vt:lpstr>
      <vt:lpstr>Team Advies</vt:lpstr>
      <vt:lpstr>Doelstelling Team Advies</vt:lpstr>
      <vt:lpstr>SARS - Procesverloop</vt:lpstr>
      <vt:lpstr>PowerPoint-presentatie</vt:lpstr>
      <vt:lpstr>Criteria tot initiatie</vt:lpstr>
      <vt:lpstr>PowerPoint-presentatie</vt:lpstr>
      <vt:lpstr>PowerPoint-presentatie</vt:lpstr>
      <vt:lpstr>PowerPoint-presentatie</vt:lpstr>
      <vt:lpstr>PowerPoint-presentatie</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Voorbereiding SARS beleidsmeeting</dc:title>
  <dc:creator>Ben Devis</dc:creator>
  <cp:lastModifiedBy>Ben Devis</cp:lastModifiedBy>
  <cp:revision>73</cp:revision>
  <cp:lastPrinted>2020-06-21T13:14:26Z</cp:lastPrinted>
  <dcterms:created xsi:type="dcterms:W3CDTF">2019-05-06T14:14:46Z</dcterms:created>
  <dcterms:modified xsi:type="dcterms:W3CDTF">2020-08-21T14:59:10Z</dcterms:modified>
</cp:coreProperties>
</file>