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321" r:id="rId5"/>
    <p:sldId id="347" r:id="rId6"/>
    <p:sldId id="348" r:id="rId7"/>
    <p:sldId id="338" r:id="rId8"/>
    <p:sldId id="349" r:id="rId9"/>
    <p:sldId id="323" r:id="rId10"/>
    <p:sldId id="328" r:id="rId11"/>
    <p:sldId id="329" r:id="rId12"/>
    <p:sldId id="330" r:id="rId13"/>
    <p:sldId id="325" r:id="rId14"/>
    <p:sldId id="341" r:id="rId15"/>
    <p:sldId id="337" r:id="rId16"/>
    <p:sldId id="332" r:id="rId17"/>
    <p:sldId id="333" r:id="rId18"/>
    <p:sldId id="334" r:id="rId19"/>
    <p:sldId id="350" r:id="rId20"/>
    <p:sldId id="326" r:id="rId21"/>
    <p:sldId id="331" r:id="rId22"/>
    <p:sldId id="327" r:id="rId23"/>
    <p:sldId id="324" r:id="rId24"/>
  </p:sldIdLst>
  <p:sldSz cx="10160000" cy="5715000"/>
  <p:notesSz cx="6797675" cy="9928225"/>
  <p:defaultTextStyle>
    <a:defPPr>
      <a:defRPr lang="nl-BE"/>
    </a:defPPr>
    <a:lvl1pPr marL="0" algn="l" defTabSz="914187" rtl="0" eaLnBrk="1" latinLnBrk="0" hangingPunct="1">
      <a:defRPr sz="1800" kern="1200">
        <a:solidFill>
          <a:schemeClr val="tx1"/>
        </a:solidFill>
        <a:latin typeface="+mn-lt"/>
        <a:ea typeface="+mn-ea"/>
        <a:cs typeface="+mn-cs"/>
      </a:defRPr>
    </a:lvl1pPr>
    <a:lvl2pPr marL="457093" algn="l" defTabSz="914187" rtl="0" eaLnBrk="1" latinLnBrk="0" hangingPunct="1">
      <a:defRPr sz="1800" kern="1200">
        <a:solidFill>
          <a:schemeClr val="tx1"/>
        </a:solidFill>
        <a:latin typeface="+mn-lt"/>
        <a:ea typeface="+mn-ea"/>
        <a:cs typeface="+mn-cs"/>
      </a:defRPr>
    </a:lvl2pPr>
    <a:lvl3pPr marL="914187" algn="l" defTabSz="914187" rtl="0" eaLnBrk="1" latinLnBrk="0" hangingPunct="1">
      <a:defRPr sz="1800" kern="1200">
        <a:solidFill>
          <a:schemeClr val="tx1"/>
        </a:solidFill>
        <a:latin typeface="+mn-lt"/>
        <a:ea typeface="+mn-ea"/>
        <a:cs typeface="+mn-cs"/>
      </a:defRPr>
    </a:lvl3pPr>
    <a:lvl4pPr marL="1371279" algn="l" defTabSz="914187" rtl="0" eaLnBrk="1" latinLnBrk="0" hangingPunct="1">
      <a:defRPr sz="1800" kern="1200">
        <a:solidFill>
          <a:schemeClr val="tx1"/>
        </a:solidFill>
        <a:latin typeface="+mn-lt"/>
        <a:ea typeface="+mn-ea"/>
        <a:cs typeface="+mn-cs"/>
      </a:defRPr>
    </a:lvl4pPr>
    <a:lvl5pPr marL="1828374" algn="l" defTabSz="914187" rtl="0" eaLnBrk="1" latinLnBrk="0" hangingPunct="1">
      <a:defRPr sz="1800" kern="1200">
        <a:solidFill>
          <a:schemeClr val="tx1"/>
        </a:solidFill>
        <a:latin typeface="+mn-lt"/>
        <a:ea typeface="+mn-ea"/>
        <a:cs typeface="+mn-cs"/>
      </a:defRPr>
    </a:lvl5pPr>
    <a:lvl6pPr marL="2285466" algn="l" defTabSz="914187" rtl="0" eaLnBrk="1" latinLnBrk="0" hangingPunct="1">
      <a:defRPr sz="1800" kern="1200">
        <a:solidFill>
          <a:schemeClr val="tx1"/>
        </a:solidFill>
        <a:latin typeface="+mn-lt"/>
        <a:ea typeface="+mn-ea"/>
        <a:cs typeface="+mn-cs"/>
      </a:defRPr>
    </a:lvl6pPr>
    <a:lvl7pPr marL="2742560" algn="l" defTabSz="914187" rtl="0" eaLnBrk="1" latinLnBrk="0" hangingPunct="1">
      <a:defRPr sz="1800" kern="1200">
        <a:solidFill>
          <a:schemeClr val="tx1"/>
        </a:solidFill>
        <a:latin typeface="+mn-lt"/>
        <a:ea typeface="+mn-ea"/>
        <a:cs typeface="+mn-cs"/>
      </a:defRPr>
    </a:lvl7pPr>
    <a:lvl8pPr marL="3199654" algn="l" defTabSz="914187" rtl="0" eaLnBrk="1" latinLnBrk="0" hangingPunct="1">
      <a:defRPr sz="1800" kern="1200">
        <a:solidFill>
          <a:schemeClr val="tx1"/>
        </a:solidFill>
        <a:latin typeface="+mn-lt"/>
        <a:ea typeface="+mn-ea"/>
        <a:cs typeface="+mn-cs"/>
      </a:defRPr>
    </a:lvl8pPr>
    <a:lvl9pPr marL="3656748" algn="l" defTabSz="91418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6" userDrawn="1">
          <p15:clr>
            <a:srgbClr val="A4A3A4"/>
          </p15:clr>
        </p15:guide>
        <p15:guide id="2" pos="3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BF41"/>
    <a:srgbClr val="FFFFFF"/>
    <a:srgbClr val="29C2DE"/>
    <a:srgbClr val="641B52"/>
    <a:srgbClr val="E9F0E8"/>
    <a:srgbClr val="E8E7E7"/>
    <a:srgbClr val="005A84"/>
    <a:srgbClr val="34848F"/>
    <a:srgbClr val="D1DFCE"/>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1298" autoAdjust="0"/>
  </p:normalViewPr>
  <p:slideViewPr>
    <p:cSldViewPr snapToGrid="0">
      <p:cViewPr varScale="1">
        <p:scale>
          <a:sx n="80" d="100"/>
          <a:sy n="80" d="100"/>
        </p:scale>
        <p:origin x="668" y="52"/>
      </p:cViewPr>
      <p:guideLst>
        <p:guide orient="horz" pos="826"/>
        <p:guide pos="3200"/>
      </p:guideLst>
    </p:cSldViewPr>
  </p:slideViewPr>
  <p:notesTextViewPr>
    <p:cViewPr>
      <p:scale>
        <a:sx n="85" d="100"/>
        <a:sy n="85" d="100"/>
      </p:scale>
      <p:origin x="0" y="0"/>
    </p:cViewPr>
  </p:notesTextViewPr>
  <p:sorterViewPr>
    <p:cViewPr>
      <p:scale>
        <a:sx n="100" d="100"/>
        <a:sy n="100" d="100"/>
      </p:scale>
      <p:origin x="0" y="-792"/>
    </p:cViewPr>
  </p:sorter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C167DED6-809E-B44C-AA8A-9EC994064BB7}" type="datetimeFigureOut">
              <a:rPr lang="nl-NL" smtClean="0"/>
              <a:t>8-12-2023</a:t>
            </a:fld>
            <a:endParaRPr lang="nl-NL"/>
          </a:p>
        </p:txBody>
      </p:sp>
      <p:sp>
        <p:nvSpPr>
          <p:cNvPr id="4" name="Tijdelijke aanduiding voor voettekst 3"/>
          <p:cNvSpPr>
            <a:spLocks noGrp="1"/>
          </p:cNvSpPr>
          <p:nvPr>
            <p:ph type="ftr" sz="quarter" idx="2"/>
          </p:nvPr>
        </p:nvSpPr>
        <p:spPr>
          <a:xfrm>
            <a:off x="1" y="9430092"/>
            <a:ext cx="2945659" cy="49813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30092"/>
            <a:ext cx="2945659" cy="498135"/>
          </a:xfrm>
          <a:prstGeom prst="rect">
            <a:avLst/>
          </a:prstGeom>
        </p:spPr>
        <p:txBody>
          <a:bodyPr vert="horz" lIns="91440" tIns="45720" rIns="91440" bIns="45720" rtlCol="0" anchor="b"/>
          <a:lstStyle>
            <a:lvl1pPr algn="r">
              <a:defRPr sz="1200"/>
            </a:lvl1pPr>
          </a:lstStyle>
          <a:p>
            <a:fld id="{D7B96C32-516E-694C-80B9-E469F4CB02E9}" type="slidenum">
              <a:rPr lang="nl-NL" smtClean="0"/>
              <a:t>‹nr.›</a:t>
            </a:fld>
            <a:endParaRPr lang="nl-NL"/>
          </a:p>
        </p:txBody>
      </p:sp>
    </p:spTree>
    <p:extLst>
      <p:ext uri="{BB962C8B-B14F-4D97-AF65-F5344CB8AC3E}">
        <p14:creationId xmlns:p14="http://schemas.microsoft.com/office/powerpoint/2010/main" val="775123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8DE019EA-AC92-455A-A11F-F683C5156120}" type="datetimeFigureOut">
              <a:rPr lang="nl-BE" smtClean="0"/>
              <a:t>8/12/2023</a:t>
            </a:fld>
            <a:endParaRPr lang="nl-BE"/>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4B0656DE-CB42-4FDC-A807-C10209951F5A}" type="slidenum">
              <a:rPr lang="nl-BE" smtClean="0"/>
              <a:t>‹nr.›</a:t>
            </a:fld>
            <a:endParaRPr lang="nl-BE"/>
          </a:p>
        </p:txBody>
      </p:sp>
    </p:spTree>
    <p:extLst>
      <p:ext uri="{BB962C8B-B14F-4D97-AF65-F5344CB8AC3E}">
        <p14:creationId xmlns:p14="http://schemas.microsoft.com/office/powerpoint/2010/main" val="105616990"/>
      </p:ext>
    </p:extLst>
  </p:cSld>
  <p:clrMap bg1="lt1" tx1="dk1" bg2="lt2" tx2="dk2" accent1="accent1" accent2="accent2" accent3="accent3" accent4="accent4" accent5="accent5" accent6="accent6" hlink="hlink" folHlink="folHlink"/>
  <p:notesStyle>
    <a:lvl1pPr marL="0" algn="l" defTabSz="914187" rtl="0" eaLnBrk="1" latinLnBrk="0" hangingPunct="1">
      <a:defRPr sz="1200" kern="1200">
        <a:solidFill>
          <a:schemeClr val="tx1"/>
        </a:solidFill>
        <a:latin typeface="+mn-lt"/>
        <a:ea typeface="+mn-ea"/>
        <a:cs typeface="+mn-cs"/>
      </a:defRPr>
    </a:lvl1pPr>
    <a:lvl2pPr marL="457093" algn="l" defTabSz="914187" rtl="0" eaLnBrk="1" latinLnBrk="0" hangingPunct="1">
      <a:defRPr sz="1200" kern="1200">
        <a:solidFill>
          <a:schemeClr val="tx1"/>
        </a:solidFill>
        <a:latin typeface="+mn-lt"/>
        <a:ea typeface="+mn-ea"/>
        <a:cs typeface="+mn-cs"/>
      </a:defRPr>
    </a:lvl2pPr>
    <a:lvl3pPr marL="914187" algn="l" defTabSz="914187" rtl="0" eaLnBrk="1" latinLnBrk="0" hangingPunct="1">
      <a:defRPr sz="1200" kern="1200">
        <a:solidFill>
          <a:schemeClr val="tx1"/>
        </a:solidFill>
        <a:latin typeface="+mn-lt"/>
        <a:ea typeface="+mn-ea"/>
        <a:cs typeface="+mn-cs"/>
      </a:defRPr>
    </a:lvl3pPr>
    <a:lvl4pPr marL="1371279" algn="l" defTabSz="914187" rtl="0" eaLnBrk="1" latinLnBrk="0" hangingPunct="1">
      <a:defRPr sz="1200" kern="1200">
        <a:solidFill>
          <a:schemeClr val="tx1"/>
        </a:solidFill>
        <a:latin typeface="+mn-lt"/>
        <a:ea typeface="+mn-ea"/>
        <a:cs typeface="+mn-cs"/>
      </a:defRPr>
    </a:lvl4pPr>
    <a:lvl5pPr marL="1828374" algn="l" defTabSz="914187" rtl="0" eaLnBrk="1" latinLnBrk="0" hangingPunct="1">
      <a:defRPr sz="1200" kern="1200">
        <a:solidFill>
          <a:schemeClr val="tx1"/>
        </a:solidFill>
        <a:latin typeface="+mn-lt"/>
        <a:ea typeface="+mn-ea"/>
        <a:cs typeface="+mn-cs"/>
      </a:defRPr>
    </a:lvl5pPr>
    <a:lvl6pPr marL="2285466" algn="l" defTabSz="914187" rtl="0" eaLnBrk="1" latinLnBrk="0" hangingPunct="1">
      <a:defRPr sz="1200" kern="1200">
        <a:solidFill>
          <a:schemeClr val="tx1"/>
        </a:solidFill>
        <a:latin typeface="+mn-lt"/>
        <a:ea typeface="+mn-ea"/>
        <a:cs typeface="+mn-cs"/>
      </a:defRPr>
    </a:lvl6pPr>
    <a:lvl7pPr marL="2742560" algn="l" defTabSz="914187" rtl="0" eaLnBrk="1" latinLnBrk="0" hangingPunct="1">
      <a:defRPr sz="1200" kern="1200">
        <a:solidFill>
          <a:schemeClr val="tx1"/>
        </a:solidFill>
        <a:latin typeface="+mn-lt"/>
        <a:ea typeface="+mn-ea"/>
        <a:cs typeface="+mn-cs"/>
      </a:defRPr>
    </a:lvl7pPr>
    <a:lvl8pPr marL="3199654" algn="l" defTabSz="914187" rtl="0" eaLnBrk="1" latinLnBrk="0" hangingPunct="1">
      <a:defRPr sz="1200" kern="1200">
        <a:solidFill>
          <a:schemeClr val="tx1"/>
        </a:solidFill>
        <a:latin typeface="+mn-lt"/>
        <a:ea typeface="+mn-ea"/>
        <a:cs typeface="+mn-cs"/>
      </a:defRPr>
    </a:lvl8pPr>
    <a:lvl9pPr marL="3656748" algn="l" defTabSz="91418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to1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28365D8B-C489-4BD3-B770-08CDD3A4843C}"/>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tel 5">
            <a:extLst>
              <a:ext uri="{FF2B5EF4-FFF2-40B4-BE49-F238E27FC236}">
                <a16:creationId xmlns:a16="http://schemas.microsoft.com/office/drawing/2014/main" id="{00519EBB-9663-468D-ABA0-C51056D86D4A}"/>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641B52"/>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pic>
        <p:nvPicPr>
          <p:cNvPr id="6" name="Afbeelding 5" descr="Afbeelding met tekening&#10;&#10;Automatisch gegenereerde beschrijving">
            <a:extLst>
              <a:ext uri="{FF2B5EF4-FFF2-40B4-BE49-F238E27FC236}">
                <a16:creationId xmlns:a16="http://schemas.microsoft.com/office/drawing/2014/main" id="{2CE453F0-AAF6-49FC-B32B-590333481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252565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 Slide_Meer tekstruimte_2kolommen">
    <p:bg>
      <p:bgPr>
        <a:solidFill>
          <a:srgbClr val="FFFFFF"/>
        </a:solidFill>
        <a:effectLst/>
      </p:bgPr>
    </p:bg>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1158741" y="2320007"/>
            <a:ext cx="8564629" cy="3127332"/>
          </a:xfrm>
        </p:spPr>
        <p:txBody>
          <a:bodyPr numCol="2" anchor="t" anchorCtr="0">
            <a:normAutofit/>
          </a:bodyPr>
          <a:lstStyle>
            <a:lvl1pPr marL="0" indent="0">
              <a:lnSpc>
                <a:spcPct val="100000"/>
              </a:lnSpc>
              <a:spcBef>
                <a:spcPts val="1520"/>
              </a:spcBef>
              <a:buClr>
                <a:srgbClr val="29C2DE"/>
              </a:buClr>
              <a:buSzPct val="90000"/>
              <a:buFontTx/>
              <a:buNone/>
              <a:defRPr sz="3100">
                <a:solidFill>
                  <a:schemeClr val="bg2">
                    <a:lumMod val="25000"/>
                  </a:schemeClr>
                </a:solidFill>
                <a:latin typeface="Proxima Nova Rg" pitchFamily="50" charset="0"/>
              </a:defRPr>
            </a:lvl1pPr>
            <a:lvl2pPr marL="395103" indent="0">
              <a:lnSpc>
                <a:spcPct val="100000"/>
              </a:lnSpc>
              <a:buClr>
                <a:srgbClr val="29C2DE"/>
              </a:buClr>
              <a:buSzPct val="90000"/>
              <a:buFontTx/>
              <a:buNone/>
              <a:defRPr>
                <a:solidFill>
                  <a:schemeClr val="bg2">
                    <a:lumMod val="25000"/>
                  </a:schemeClr>
                </a:solidFill>
                <a:latin typeface="Proxima Nova Rg" pitchFamily="50" charset="0"/>
              </a:defRPr>
            </a:lvl2pPr>
            <a:lvl3pPr marL="797262" indent="0">
              <a:lnSpc>
                <a:spcPct val="100000"/>
              </a:lnSpc>
              <a:buClr>
                <a:srgbClr val="29C2DE"/>
              </a:buClr>
              <a:buSzPct val="90000"/>
              <a:buFontTx/>
              <a:buNone/>
              <a:tabLst/>
              <a:defRPr>
                <a:solidFill>
                  <a:schemeClr val="bg2">
                    <a:lumMod val="25000"/>
                  </a:schemeClr>
                </a:solidFill>
                <a:latin typeface="Proxima Nova Rg" pitchFamily="50" charset="0"/>
              </a:defRPr>
            </a:lvl3pPr>
            <a:lvl4pPr marL="1192365" indent="0">
              <a:lnSpc>
                <a:spcPct val="100000"/>
              </a:lnSpc>
              <a:buFontTx/>
              <a:buNone/>
              <a:defRPr>
                <a:solidFill>
                  <a:schemeClr val="bg2">
                    <a:lumMod val="25000"/>
                  </a:schemeClr>
                </a:solidFill>
                <a:latin typeface="Proxima Nova Rg" pitchFamily="50" charset="0"/>
              </a:defRPr>
            </a:lvl4pPr>
            <a:lvl5pPr marL="1696827" indent="0">
              <a:lnSpc>
                <a:spcPct val="100000"/>
              </a:lnSpc>
              <a:buFontTx/>
              <a:buNone/>
              <a:defRPr>
                <a:solidFill>
                  <a:schemeClr val="bg2">
                    <a:lumMod val="25000"/>
                  </a:schemeClr>
                </a:solidFill>
                <a:latin typeface="Proxima Nova Rg" pitchFamily="50" charset="0"/>
              </a:defRPr>
            </a:lvl5pPr>
          </a:lstStyle>
          <a:p>
            <a:pPr lvl="0"/>
            <a:r>
              <a:rPr lang="nl-NL"/>
              <a:t>Klikken om de tekststijl van het model te bewerken</a:t>
            </a:r>
          </a:p>
        </p:txBody>
      </p:sp>
      <p:cxnSp>
        <p:nvCxnSpPr>
          <p:cNvPr id="3" name="Rechte verbindingslijn 2">
            <a:extLst>
              <a:ext uri="{FF2B5EF4-FFF2-40B4-BE49-F238E27FC236}">
                <a16:creationId xmlns:a16="http://schemas.microsoft.com/office/drawing/2014/main" id="{95450A5A-F36F-4CE3-93D7-63A0C81516F1}"/>
              </a:ext>
            </a:extLst>
          </p:cNvPr>
          <p:cNvCxnSpPr>
            <a:cxnSpLocks/>
          </p:cNvCxnSpPr>
          <p:nvPr userDrawn="1"/>
        </p:nvCxnSpPr>
        <p:spPr>
          <a:xfrm>
            <a:off x="286016" y="762000"/>
            <a:ext cx="9538116" cy="0"/>
          </a:xfrm>
          <a:prstGeom prst="line">
            <a:avLst/>
          </a:prstGeom>
          <a:ln w="12700">
            <a:solidFill>
              <a:srgbClr val="641B52"/>
            </a:solidFill>
          </a:ln>
        </p:spPr>
        <p:style>
          <a:lnRef idx="1">
            <a:schemeClr val="accent2"/>
          </a:lnRef>
          <a:fillRef idx="0">
            <a:schemeClr val="accent2"/>
          </a:fillRef>
          <a:effectRef idx="0">
            <a:schemeClr val="accent2"/>
          </a:effectRef>
          <a:fontRef idx="minor">
            <a:schemeClr val="tx1"/>
          </a:fontRef>
        </p:style>
      </p:cxnSp>
      <p:sp>
        <p:nvSpPr>
          <p:cNvPr id="10" name="Tijdelijke aanduiding voor tekst 9">
            <a:extLst>
              <a:ext uri="{FF2B5EF4-FFF2-40B4-BE49-F238E27FC236}">
                <a16:creationId xmlns:a16="http://schemas.microsoft.com/office/drawing/2014/main" id="{47D01AEC-4257-48B0-936A-E923425B4729}"/>
              </a:ext>
            </a:extLst>
          </p:cNvPr>
          <p:cNvSpPr>
            <a:spLocks noGrp="1"/>
          </p:cNvSpPr>
          <p:nvPr>
            <p:ph type="body" sz="quarter" idx="10"/>
          </p:nvPr>
        </p:nvSpPr>
        <p:spPr>
          <a:xfrm>
            <a:off x="1158743" y="996112"/>
            <a:ext cx="8564629" cy="1074514"/>
          </a:xfrm>
        </p:spPr>
        <p:txBody>
          <a:bodyPr anchor="t">
            <a:noAutofit/>
          </a:bodyPr>
          <a:lstStyle>
            <a:lvl1pPr marL="0" indent="0" algn="l">
              <a:buFontTx/>
              <a:buNone/>
              <a:defRPr sz="3500" b="1">
                <a:solidFill>
                  <a:srgbClr val="29C2DE"/>
                </a:solidFill>
              </a:defRPr>
            </a:lvl1pPr>
          </a:lstStyle>
          <a:p>
            <a:pPr lvl="0"/>
            <a:r>
              <a:rPr lang="nl-NL"/>
              <a:t>Klikken om de tekststijl van het model te bewerken</a:t>
            </a:r>
          </a:p>
        </p:txBody>
      </p:sp>
      <p:sp>
        <p:nvSpPr>
          <p:cNvPr id="7" name="Titel 1">
            <a:extLst>
              <a:ext uri="{FF2B5EF4-FFF2-40B4-BE49-F238E27FC236}">
                <a16:creationId xmlns:a16="http://schemas.microsoft.com/office/drawing/2014/main" id="{DA83FEBA-8931-4AEA-963B-BFEEDE7A692E}"/>
              </a:ext>
            </a:extLst>
          </p:cNvPr>
          <p:cNvSpPr>
            <a:spLocks noGrp="1"/>
          </p:cNvSpPr>
          <p:nvPr>
            <p:ph type="title"/>
          </p:nvPr>
        </p:nvSpPr>
        <p:spPr>
          <a:xfrm>
            <a:off x="184728" y="1"/>
            <a:ext cx="9085222" cy="761994"/>
          </a:xfrm>
        </p:spPr>
        <p:txBody>
          <a:bodyPr>
            <a:normAutofit/>
          </a:bodyPr>
          <a:lstStyle>
            <a:lvl1pPr>
              <a:defRPr sz="4000"/>
            </a:lvl1pPr>
          </a:lstStyle>
          <a:p>
            <a:r>
              <a:rPr lang="nl-NL"/>
              <a:t>Klik om stijl te bewerken</a:t>
            </a:r>
            <a:endParaRPr lang="nl-BE" dirty="0"/>
          </a:p>
        </p:txBody>
      </p:sp>
      <p:pic>
        <p:nvPicPr>
          <p:cNvPr id="8" name="Afbeelding 7">
            <a:extLst>
              <a:ext uri="{FF2B5EF4-FFF2-40B4-BE49-F238E27FC236}">
                <a16:creationId xmlns:a16="http://schemas.microsoft.com/office/drawing/2014/main" id="{9ABC8E37-0BC5-4D7F-8BB6-94B257253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7383" y="153127"/>
            <a:ext cx="247102" cy="526879"/>
          </a:xfrm>
          <a:prstGeom prst="rect">
            <a:avLst/>
          </a:prstGeom>
        </p:spPr>
      </p:pic>
    </p:spTree>
    <p:extLst>
      <p:ext uri="{BB962C8B-B14F-4D97-AF65-F5344CB8AC3E}">
        <p14:creationId xmlns:p14="http://schemas.microsoft.com/office/powerpoint/2010/main" val="321448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te tekst_slide">
    <p:bg>
      <p:bgPr>
        <a:solidFill>
          <a:srgbClr val="29C2DE"/>
        </a:solidFill>
        <a:effectLst/>
      </p:bgPr>
    </p:bg>
    <p:spTree>
      <p:nvGrpSpPr>
        <p:cNvPr id="1" name=""/>
        <p:cNvGrpSpPr/>
        <p:nvPr/>
      </p:nvGrpSpPr>
      <p:grpSpPr>
        <a:xfrm>
          <a:off x="0" y="0"/>
          <a:ext cx="0" cy="0"/>
          <a:chOff x="0" y="0"/>
          <a:chExt cx="0" cy="0"/>
        </a:xfrm>
      </p:grpSpPr>
      <p:pic>
        <p:nvPicPr>
          <p:cNvPr id="4" name="Afbeelding 3" descr="Afbeelding met tekening&#10;&#10;Automatisch gegenereerde beschrijving">
            <a:extLst>
              <a:ext uri="{FF2B5EF4-FFF2-40B4-BE49-F238E27FC236}">
                <a16:creationId xmlns:a16="http://schemas.microsoft.com/office/drawing/2014/main" id="{1F879FB7-C572-4674-9825-F366937F9E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2" name="Titel 1">
            <a:extLst>
              <a:ext uri="{FF2B5EF4-FFF2-40B4-BE49-F238E27FC236}">
                <a16:creationId xmlns:a16="http://schemas.microsoft.com/office/drawing/2014/main" id="{B2FE930F-50B3-4C98-B3D1-C6A6CB9E4C02}"/>
              </a:ext>
            </a:extLst>
          </p:cNvPr>
          <p:cNvSpPr>
            <a:spLocks noGrp="1"/>
          </p:cNvSpPr>
          <p:nvPr>
            <p:ph type="title" hasCustomPrompt="1"/>
          </p:nvPr>
        </p:nvSpPr>
        <p:spPr>
          <a:xfrm>
            <a:off x="397851" y="592457"/>
            <a:ext cx="9166478" cy="4239515"/>
          </a:xfrm>
        </p:spPr>
        <p:txBody>
          <a:bodyPr anchor="t">
            <a:noAutofit/>
          </a:bodyPr>
          <a:lstStyle>
            <a:lvl1pPr>
              <a:lnSpc>
                <a:spcPts val="15000"/>
              </a:lnSpc>
              <a:defRPr sz="15000"/>
            </a:lvl1pPr>
          </a:lstStyle>
          <a:p>
            <a:r>
              <a:rPr lang="nl-BE" dirty="0"/>
              <a:t>Vrij in te</a:t>
            </a:r>
            <a:br>
              <a:rPr lang="nl-BE" dirty="0"/>
            </a:br>
            <a:r>
              <a:rPr lang="nl-BE" dirty="0"/>
              <a:t>vullen</a:t>
            </a:r>
          </a:p>
        </p:txBody>
      </p:sp>
    </p:spTree>
    <p:extLst>
      <p:ext uri="{BB962C8B-B14F-4D97-AF65-F5344CB8AC3E}">
        <p14:creationId xmlns:p14="http://schemas.microsoft.com/office/powerpoint/2010/main" val="365281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dankt slide">
    <p:bg>
      <p:bgPr>
        <a:solidFill>
          <a:srgbClr val="29C2DE"/>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DC5E092-62E6-4F23-8454-BA2951057AD6}"/>
              </a:ext>
            </a:extLst>
          </p:cNvPr>
          <p:cNvSpPr txBox="1">
            <a:spLocks/>
          </p:cNvSpPr>
          <p:nvPr userDrawn="1"/>
        </p:nvSpPr>
        <p:spPr>
          <a:xfrm>
            <a:off x="397851" y="740588"/>
            <a:ext cx="9552234" cy="2027506"/>
          </a:xfrm>
          <a:prstGeom prst="rect">
            <a:avLst/>
          </a:prstGeom>
        </p:spPr>
        <p:txBody>
          <a:bodyPr vert="horz" lIns="101576" tIns="50788" rIns="101576" bIns="50788" rtlCol="0" anchor="ctr" anchorCtr="0">
            <a:noAutofit/>
          </a:bodyPr>
          <a:lstStyle>
            <a:lvl1pPr algn="l" defTabSz="914187" rtl="0" eaLnBrk="1" latinLnBrk="0" hangingPunct="1">
              <a:lnSpc>
                <a:spcPts val="4600"/>
              </a:lnSpc>
              <a:spcBef>
                <a:spcPct val="0"/>
              </a:spcBef>
              <a:buNone/>
              <a:defRPr sz="3200" b="1" kern="1200" cap="all" baseline="0">
                <a:solidFill>
                  <a:schemeClr val="bg1"/>
                </a:solidFill>
                <a:latin typeface="Roboto Condensed" panose="02000000000000000000" pitchFamily="2" charset="0"/>
                <a:ea typeface="Roboto Condensed" panose="02000000000000000000" pitchFamily="2" charset="0"/>
                <a:cs typeface="+mj-cs"/>
              </a:defRPr>
            </a:lvl1pPr>
          </a:lstStyle>
          <a:p>
            <a:pPr>
              <a:lnSpc>
                <a:spcPts val="10222"/>
              </a:lnSpc>
            </a:pPr>
            <a:r>
              <a:rPr lang="nl-NL" sz="15000" dirty="0">
                <a:solidFill>
                  <a:srgbClr val="641B52"/>
                </a:solidFill>
              </a:rPr>
              <a:t>bedankt</a:t>
            </a:r>
            <a:endParaRPr lang="nl-BE" sz="15000" dirty="0">
              <a:solidFill>
                <a:srgbClr val="641B52"/>
              </a:solidFill>
            </a:endParaRPr>
          </a:p>
        </p:txBody>
      </p:sp>
      <p:pic>
        <p:nvPicPr>
          <p:cNvPr id="4" name="Afbeelding 3" descr="Afbeelding met tekening&#10;&#10;Automatisch gegenereerde beschrijving">
            <a:extLst>
              <a:ext uri="{FF2B5EF4-FFF2-40B4-BE49-F238E27FC236}">
                <a16:creationId xmlns:a16="http://schemas.microsoft.com/office/drawing/2014/main" id="{1F879FB7-C572-4674-9825-F366937F9E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268599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 slide">
    <p:bg>
      <p:bgPr>
        <a:solidFill>
          <a:srgbClr val="29C2DE"/>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817D744-462D-4DFB-9FEF-E755EDE95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027" y="1386958"/>
            <a:ext cx="1367946" cy="2941084"/>
          </a:xfrm>
          <a:prstGeom prst="rect">
            <a:avLst/>
          </a:prstGeom>
        </p:spPr>
      </p:pic>
    </p:spTree>
    <p:extLst>
      <p:ext uri="{BB962C8B-B14F-4D97-AF65-F5344CB8AC3E}">
        <p14:creationId xmlns:p14="http://schemas.microsoft.com/office/powerpoint/2010/main" val="30637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2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28365D8B-C489-4BD3-B770-08CDD3A4843C}"/>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tel 5">
            <a:extLst>
              <a:ext uri="{FF2B5EF4-FFF2-40B4-BE49-F238E27FC236}">
                <a16:creationId xmlns:a16="http://schemas.microsoft.com/office/drawing/2014/main" id="{00519EBB-9663-468D-ABA0-C51056D86D4A}"/>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pic>
        <p:nvPicPr>
          <p:cNvPr id="7" name="Afbeelding 6" descr="Afbeelding met tekening&#10;&#10;Automatisch gegenereerde beschrijving">
            <a:extLst>
              <a:ext uri="{FF2B5EF4-FFF2-40B4-BE49-F238E27FC236}">
                <a16:creationId xmlns:a16="http://schemas.microsoft.com/office/drawing/2014/main" id="{ABF16D0E-FFD7-4196-B71A-E9E0D110BD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a:effectLst>
            <a:outerShdw blurRad="38100" dir="5400000" algn="ctr" rotWithShape="0">
              <a:schemeClr val="bg2">
                <a:lumMod val="25000"/>
              </a:schemeClr>
            </a:outerShdw>
          </a:effectLst>
        </p:spPr>
      </p:pic>
    </p:spTree>
    <p:extLst>
      <p:ext uri="{BB962C8B-B14F-4D97-AF65-F5344CB8AC3E}">
        <p14:creationId xmlns:p14="http://schemas.microsoft.com/office/powerpoint/2010/main" val="1125031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1_Titel en sub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1469AB49-0C9B-4C1C-99C5-6B670A3237C6}"/>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itel 1"/>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641B52"/>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9" name="Ondertitel 2"/>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641B52"/>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pic>
        <p:nvPicPr>
          <p:cNvPr id="15" name="Afbeelding 14" descr="Afbeelding met tekening&#10;&#10;Automatisch gegenereerde beschrijving">
            <a:extLst>
              <a:ext uri="{FF2B5EF4-FFF2-40B4-BE49-F238E27FC236}">
                <a16:creationId xmlns:a16="http://schemas.microsoft.com/office/drawing/2014/main" id="{41818BCF-7C3E-4613-A801-72FF70868E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Tree>
    <p:extLst>
      <p:ext uri="{BB962C8B-B14F-4D97-AF65-F5344CB8AC3E}">
        <p14:creationId xmlns:p14="http://schemas.microsoft.com/office/powerpoint/2010/main" val="315129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2_Titel en sub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1469AB49-0C9B-4C1C-99C5-6B670A3237C6}"/>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itel 1"/>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9" name="Ondertitel 2"/>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FFFFFF"/>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pic>
        <p:nvPicPr>
          <p:cNvPr id="15" name="Afbeelding 14" descr="Afbeelding met tekening&#10;&#10;Automatisch gegenereerde beschrijving">
            <a:extLst>
              <a:ext uri="{FF2B5EF4-FFF2-40B4-BE49-F238E27FC236}">
                <a16:creationId xmlns:a16="http://schemas.microsoft.com/office/drawing/2014/main" id="{41818BCF-7C3E-4613-A801-72FF70868E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a:effectLst>
            <a:outerShdw blurRad="38100" dir="5400000" algn="ctr" rotWithShape="0">
              <a:schemeClr val="bg2">
                <a:lumMod val="25000"/>
              </a:schemeClr>
            </a:outerShdw>
          </a:effectLst>
        </p:spPr>
      </p:pic>
    </p:spTree>
    <p:extLst>
      <p:ext uri="{BB962C8B-B14F-4D97-AF65-F5344CB8AC3E}">
        <p14:creationId xmlns:p14="http://schemas.microsoft.com/office/powerpoint/2010/main" val="72726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leurvlak_Titel">
    <p:bg>
      <p:bgPr>
        <a:solidFill>
          <a:srgbClr val="29C2DE"/>
        </a:solidFill>
        <a:effectLst/>
      </p:bgPr>
    </p:bg>
    <p:spTree>
      <p:nvGrpSpPr>
        <p:cNvPr id="1" name=""/>
        <p:cNvGrpSpPr/>
        <p:nvPr/>
      </p:nvGrpSpPr>
      <p:grpSpPr>
        <a:xfrm>
          <a:off x="0" y="0"/>
          <a:ext cx="0" cy="0"/>
          <a:chOff x="0" y="0"/>
          <a:chExt cx="0" cy="0"/>
        </a:xfrm>
      </p:grpSpPr>
      <p:sp>
        <p:nvSpPr>
          <p:cNvPr id="5" name="Vijfhoek 1">
            <a:extLst>
              <a:ext uri="{FF2B5EF4-FFF2-40B4-BE49-F238E27FC236}">
                <a16:creationId xmlns:a16="http://schemas.microsoft.com/office/drawing/2014/main" id="{F96EADA1-DB7E-405D-A61D-55CCCB3E1B37}"/>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 name="Afbeelding 8" descr="Afbeelding met tekening&#10;&#10;Automatisch gegenereerde beschrijving">
            <a:extLst>
              <a:ext uri="{FF2B5EF4-FFF2-40B4-BE49-F238E27FC236}">
                <a16:creationId xmlns:a16="http://schemas.microsoft.com/office/drawing/2014/main" id="{8EF80E89-F79D-4E8B-8984-1AD9815F4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6" name="Titel 5">
            <a:extLst>
              <a:ext uri="{FF2B5EF4-FFF2-40B4-BE49-F238E27FC236}">
                <a16:creationId xmlns:a16="http://schemas.microsoft.com/office/drawing/2014/main" id="{28DCB010-9508-4999-B0D5-23A8372341B5}"/>
              </a:ext>
            </a:extLst>
          </p:cNvPr>
          <p:cNvSpPr>
            <a:spLocks noGrp="1"/>
          </p:cNvSpPr>
          <p:nvPr>
            <p:ph type="title" hasCustomPrompt="1"/>
          </p:nvPr>
        </p:nvSpPr>
        <p:spPr>
          <a:xfrm>
            <a:off x="396000" y="2877911"/>
            <a:ext cx="4962721" cy="2510357"/>
          </a:xfrm>
        </p:spPr>
        <p:txBody>
          <a:bodyPr anchor="b" anchorCtr="0">
            <a:noAutofit/>
          </a:bodyPr>
          <a:lstStyle>
            <a:lvl1pPr algn="l">
              <a:lnSpc>
                <a:spcPts val="6000"/>
              </a:lnSpc>
              <a:defRPr sz="6000" b="1"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Tree>
    <p:extLst>
      <p:ext uri="{BB962C8B-B14F-4D97-AF65-F5344CB8AC3E}">
        <p14:creationId xmlns:p14="http://schemas.microsoft.com/office/powerpoint/2010/main" val="103453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leurvlak_Titel en subtitel">
    <p:bg>
      <p:bgPr>
        <a:solidFill>
          <a:srgbClr val="29C2DE"/>
        </a:solidFill>
        <a:effectLst/>
      </p:bgPr>
    </p:bg>
    <p:spTree>
      <p:nvGrpSpPr>
        <p:cNvPr id="1" name=""/>
        <p:cNvGrpSpPr/>
        <p:nvPr/>
      </p:nvGrpSpPr>
      <p:grpSpPr>
        <a:xfrm>
          <a:off x="0" y="0"/>
          <a:ext cx="0" cy="0"/>
          <a:chOff x="0" y="0"/>
          <a:chExt cx="0" cy="0"/>
        </a:xfrm>
      </p:grpSpPr>
      <p:sp>
        <p:nvSpPr>
          <p:cNvPr id="6" name="Vijfhoek 1">
            <a:extLst>
              <a:ext uri="{FF2B5EF4-FFF2-40B4-BE49-F238E27FC236}">
                <a16:creationId xmlns:a16="http://schemas.microsoft.com/office/drawing/2014/main" id="{C8675362-D3A0-44B0-82FD-3A37F5AD2517}"/>
              </a:ext>
            </a:extLst>
          </p:cNvPr>
          <p:cNvSpPr/>
          <p:nvPr userDrawn="1"/>
        </p:nvSpPr>
        <p:spPr>
          <a:xfrm>
            <a:off x="244389" y="222214"/>
            <a:ext cx="5259878" cy="5258883"/>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2" name="Afbeelding 11" descr="Afbeelding met tekening&#10;&#10;Automatisch gegenereerde beschrijving">
            <a:extLst>
              <a:ext uri="{FF2B5EF4-FFF2-40B4-BE49-F238E27FC236}">
                <a16:creationId xmlns:a16="http://schemas.microsoft.com/office/drawing/2014/main" id="{935AC582-5952-41F5-B92B-567DB2E3BE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6072" y="4794252"/>
            <a:ext cx="2040122" cy="692934"/>
          </a:xfrm>
          <a:prstGeom prst="rect">
            <a:avLst/>
          </a:prstGeom>
        </p:spPr>
      </p:pic>
      <p:sp>
        <p:nvSpPr>
          <p:cNvPr id="7" name="Titel 1">
            <a:extLst>
              <a:ext uri="{FF2B5EF4-FFF2-40B4-BE49-F238E27FC236}">
                <a16:creationId xmlns:a16="http://schemas.microsoft.com/office/drawing/2014/main" id="{0141DFC9-B072-43F4-9741-6DFF9EC5168F}"/>
              </a:ext>
            </a:extLst>
          </p:cNvPr>
          <p:cNvSpPr>
            <a:spLocks noGrp="1"/>
          </p:cNvSpPr>
          <p:nvPr>
            <p:ph type="ctrTitle" hasCustomPrompt="1"/>
          </p:nvPr>
        </p:nvSpPr>
        <p:spPr>
          <a:xfrm>
            <a:off x="396000" y="1083180"/>
            <a:ext cx="4932000" cy="3467588"/>
          </a:xfrm>
        </p:spPr>
        <p:txBody>
          <a:bodyPr anchor="b" anchorCtr="0">
            <a:noAutofit/>
          </a:bodyPr>
          <a:lstStyle>
            <a:lvl1pPr algn="l">
              <a:lnSpc>
                <a:spcPts val="6000"/>
              </a:lnSpc>
              <a:defRPr sz="6000" b="1" kern="1000" cap="all" baseline="0">
                <a:solidFill>
                  <a:srgbClr val="FFFFFF"/>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
        <p:nvSpPr>
          <p:cNvPr id="8" name="Ondertitel 2">
            <a:extLst>
              <a:ext uri="{FF2B5EF4-FFF2-40B4-BE49-F238E27FC236}">
                <a16:creationId xmlns:a16="http://schemas.microsoft.com/office/drawing/2014/main" id="{388E2ADD-F65B-41E0-B72F-9593F549AA6D}"/>
              </a:ext>
            </a:extLst>
          </p:cNvPr>
          <p:cNvSpPr>
            <a:spLocks noGrp="1"/>
          </p:cNvSpPr>
          <p:nvPr>
            <p:ph type="subTitle" idx="1"/>
          </p:nvPr>
        </p:nvSpPr>
        <p:spPr>
          <a:xfrm>
            <a:off x="396000" y="4394708"/>
            <a:ext cx="4864027" cy="989804"/>
          </a:xfrm>
        </p:spPr>
        <p:txBody>
          <a:bodyPr anchor="b" anchorCtr="0">
            <a:normAutofit/>
          </a:bodyPr>
          <a:lstStyle>
            <a:lvl1pPr marL="0" indent="0" algn="l">
              <a:lnSpc>
                <a:spcPts val="3200"/>
              </a:lnSpc>
              <a:spcBef>
                <a:spcPts val="0"/>
              </a:spcBef>
              <a:buNone/>
              <a:defRPr sz="3000">
                <a:solidFill>
                  <a:srgbClr val="FFFFFF"/>
                </a:solidFill>
                <a:latin typeface="Proxima Nova Rg" pitchFamily="50" charset="0"/>
              </a:defRPr>
            </a:lvl1pPr>
            <a:lvl2pPr marL="507872" indent="0" algn="ctr">
              <a:buNone/>
              <a:defRPr>
                <a:solidFill>
                  <a:schemeClr val="tx1">
                    <a:tint val="75000"/>
                  </a:schemeClr>
                </a:solidFill>
              </a:defRPr>
            </a:lvl2pPr>
            <a:lvl3pPr marL="1015743" indent="0" algn="ctr">
              <a:buNone/>
              <a:defRPr>
                <a:solidFill>
                  <a:schemeClr val="tx1">
                    <a:tint val="75000"/>
                  </a:schemeClr>
                </a:solidFill>
              </a:defRPr>
            </a:lvl3pPr>
            <a:lvl4pPr marL="1523613" indent="0" algn="ctr">
              <a:buNone/>
              <a:defRPr>
                <a:solidFill>
                  <a:schemeClr val="tx1">
                    <a:tint val="75000"/>
                  </a:schemeClr>
                </a:solidFill>
              </a:defRPr>
            </a:lvl4pPr>
            <a:lvl5pPr marL="2031486" indent="0" algn="ctr">
              <a:buNone/>
              <a:defRPr>
                <a:solidFill>
                  <a:schemeClr val="tx1">
                    <a:tint val="75000"/>
                  </a:schemeClr>
                </a:solidFill>
              </a:defRPr>
            </a:lvl5pPr>
            <a:lvl6pPr marL="2539356" indent="0" algn="ctr">
              <a:buNone/>
              <a:defRPr>
                <a:solidFill>
                  <a:schemeClr val="tx1">
                    <a:tint val="75000"/>
                  </a:schemeClr>
                </a:solidFill>
              </a:defRPr>
            </a:lvl6pPr>
            <a:lvl7pPr marL="3047228" indent="0" algn="ctr">
              <a:buNone/>
              <a:defRPr>
                <a:solidFill>
                  <a:schemeClr val="tx1">
                    <a:tint val="75000"/>
                  </a:schemeClr>
                </a:solidFill>
              </a:defRPr>
            </a:lvl7pPr>
            <a:lvl8pPr marL="3555100" indent="0" algn="ctr">
              <a:buNone/>
              <a:defRPr>
                <a:solidFill>
                  <a:schemeClr val="tx1">
                    <a:tint val="75000"/>
                  </a:schemeClr>
                </a:solidFill>
              </a:defRPr>
            </a:lvl8pPr>
            <a:lvl9pPr marL="4062972" indent="0" algn="ctr">
              <a:buNone/>
              <a:defRPr>
                <a:solidFill>
                  <a:schemeClr val="tx1">
                    <a:tint val="75000"/>
                  </a:schemeClr>
                </a:solidFill>
              </a:defRPr>
            </a:lvl9pPr>
          </a:lstStyle>
          <a:p>
            <a:r>
              <a:rPr lang="nl-NL"/>
              <a:t>Klikken om de ondertitelstijl van het model te bewerken</a:t>
            </a:r>
            <a:endParaRPr lang="nl-BE" dirty="0"/>
          </a:p>
        </p:txBody>
      </p:sp>
    </p:spTree>
    <p:extLst>
      <p:ext uri="{BB962C8B-B14F-4D97-AF65-F5344CB8AC3E}">
        <p14:creationId xmlns:p14="http://schemas.microsoft.com/office/powerpoint/2010/main" val="403642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_Titel link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2C8D5DE-400E-455F-A043-08234EEB5874}"/>
              </a:ext>
            </a:extLst>
          </p:cNvPr>
          <p:cNvSpPr/>
          <p:nvPr userDrawn="1"/>
        </p:nvSpPr>
        <p:spPr>
          <a:xfrm>
            <a:off x="0" y="0"/>
            <a:ext cx="1858617" cy="5715000"/>
          </a:xfrm>
          <a:prstGeom prst="rect">
            <a:avLst/>
          </a:pr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dirty="0"/>
          </a:p>
        </p:txBody>
      </p:sp>
      <p:sp>
        <p:nvSpPr>
          <p:cNvPr id="12" name="Vijfhoek 1">
            <a:extLst>
              <a:ext uri="{FF2B5EF4-FFF2-40B4-BE49-F238E27FC236}">
                <a16:creationId xmlns:a16="http://schemas.microsoft.com/office/drawing/2014/main" id="{C7CD23A2-B51F-4827-8CC9-147DB0F9CEB3}"/>
              </a:ext>
            </a:extLst>
          </p:cNvPr>
          <p:cNvSpPr/>
          <p:nvPr userDrawn="1"/>
        </p:nvSpPr>
        <p:spPr>
          <a:xfrm>
            <a:off x="244389" y="222214"/>
            <a:ext cx="3223291" cy="3222681"/>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ijdelijke aanduiding voor inhoud 2">
            <a:extLst>
              <a:ext uri="{FF2B5EF4-FFF2-40B4-BE49-F238E27FC236}">
                <a16:creationId xmlns:a16="http://schemas.microsoft.com/office/drawing/2014/main" id="{36803536-6FCB-4DA3-BD06-01C76D7697EA}"/>
              </a:ext>
            </a:extLst>
          </p:cNvPr>
          <p:cNvSpPr>
            <a:spLocks noGrp="1"/>
          </p:cNvSpPr>
          <p:nvPr>
            <p:ph idx="1"/>
          </p:nvPr>
        </p:nvSpPr>
        <p:spPr>
          <a:xfrm>
            <a:off x="3839534" y="148127"/>
            <a:ext cx="6075667" cy="5382341"/>
          </a:xfrm>
        </p:spPr>
        <p:txBody>
          <a:bodyPr anchor="ctr" anchorCtr="0"/>
          <a:lstStyle>
            <a:lvl1pPr>
              <a:lnSpc>
                <a:spcPct val="100000"/>
              </a:lnSpc>
              <a:spcBef>
                <a:spcPts val="1520"/>
              </a:spcBef>
              <a:defRPr>
                <a:solidFill>
                  <a:schemeClr val="bg2">
                    <a:lumMod val="25000"/>
                  </a:schemeClr>
                </a:solidFill>
                <a:latin typeface="Proxima Nova Rg" pitchFamily="50" charset="0"/>
              </a:defRPr>
            </a:lvl1pPr>
            <a:lvl2pPr>
              <a:lnSpc>
                <a:spcPct val="100000"/>
              </a:lnSpc>
              <a:defRPr>
                <a:solidFill>
                  <a:schemeClr val="bg2">
                    <a:lumMod val="25000"/>
                  </a:schemeClr>
                </a:solidFill>
                <a:latin typeface="Proxima Nova Rg" pitchFamily="50" charset="0"/>
              </a:defRPr>
            </a:lvl2pPr>
            <a:lvl3pPr>
              <a:lnSpc>
                <a:spcPct val="100000"/>
              </a:lnSpc>
              <a:defRPr>
                <a:solidFill>
                  <a:schemeClr val="bg2">
                    <a:lumMod val="25000"/>
                  </a:schemeClr>
                </a:solidFill>
                <a:latin typeface="Proxima Nova Rg" pitchFamily="50" charset="0"/>
              </a:defRPr>
            </a:lvl3pPr>
            <a:lvl4pPr>
              <a:lnSpc>
                <a:spcPct val="100000"/>
              </a:lnSpc>
              <a:defRPr>
                <a:solidFill>
                  <a:schemeClr val="bg2">
                    <a:lumMod val="25000"/>
                  </a:schemeClr>
                </a:solidFill>
                <a:latin typeface="Proxima Nova Rg" pitchFamily="50" charset="0"/>
              </a:defRPr>
            </a:lvl4pPr>
            <a:lvl5pPr>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tel 1">
            <a:extLst>
              <a:ext uri="{FF2B5EF4-FFF2-40B4-BE49-F238E27FC236}">
                <a16:creationId xmlns:a16="http://schemas.microsoft.com/office/drawing/2014/main" id="{99AA45DF-F651-4CC5-A15B-BB776363846C}"/>
              </a:ext>
            </a:extLst>
          </p:cNvPr>
          <p:cNvSpPr>
            <a:spLocks noGrp="1"/>
          </p:cNvSpPr>
          <p:nvPr>
            <p:ph type="title" hasCustomPrompt="1"/>
          </p:nvPr>
        </p:nvSpPr>
        <p:spPr>
          <a:xfrm>
            <a:off x="396000" y="1600758"/>
            <a:ext cx="2864338" cy="1857119"/>
          </a:xfrm>
        </p:spPr>
        <p:txBody>
          <a:bodyPr anchor="b" anchorCtr="0">
            <a:noAutofit/>
          </a:bodyPr>
          <a:lstStyle>
            <a:lvl1pPr algn="l">
              <a:lnSpc>
                <a:spcPts val="4000"/>
              </a:lnSpc>
              <a:defRPr sz="4000" b="1" cap="all" baseline="0">
                <a:solidFill>
                  <a:schemeClr val="bg1"/>
                </a:solidFill>
                <a:latin typeface="Roboto Condensed" panose="02000000000000000000" pitchFamily="2" charset="0"/>
                <a:ea typeface="Roboto Condensed" panose="02000000000000000000" pitchFamily="2" charset="0"/>
              </a:defRPr>
            </a:lvl1pPr>
          </a:lstStyle>
          <a:p>
            <a:r>
              <a:rPr lang="nl-NL" dirty="0"/>
              <a:t>KLIK OM STIJL TE BEWERKEN</a:t>
            </a:r>
            <a:endParaRPr lang="nl-BE" dirty="0"/>
          </a:p>
        </p:txBody>
      </p:sp>
    </p:spTree>
    <p:extLst>
      <p:ext uri="{BB962C8B-B14F-4D97-AF65-F5344CB8AC3E}">
        <p14:creationId xmlns:p14="http://schemas.microsoft.com/office/powerpoint/2010/main" val="206446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 Slide_Titel onderaa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DEFEADA-9D9D-445B-840D-CE773F9020CB}"/>
              </a:ext>
            </a:extLst>
          </p:cNvPr>
          <p:cNvSpPr/>
          <p:nvPr userDrawn="1"/>
        </p:nvSpPr>
        <p:spPr>
          <a:xfrm>
            <a:off x="0" y="0"/>
            <a:ext cx="10160000" cy="685800"/>
          </a:xfrm>
          <a:prstGeom prst="rect">
            <a:avLst/>
          </a:prstGeom>
          <a:solidFill>
            <a:srgbClr val="29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dirty="0"/>
          </a:p>
        </p:txBody>
      </p:sp>
      <p:sp>
        <p:nvSpPr>
          <p:cNvPr id="2" name="Titel 1">
            <a:extLst>
              <a:ext uri="{FF2B5EF4-FFF2-40B4-BE49-F238E27FC236}">
                <a16:creationId xmlns:a16="http://schemas.microsoft.com/office/drawing/2014/main" id="{47920A34-A6F4-4B4A-B2B9-0902D5380B04}"/>
              </a:ext>
            </a:extLst>
          </p:cNvPr>
          <p:cNvSpPr>
            <a:spLocks noGrp="1"/>
          </p:cNvSpPr>
          <p:nvPr>
            <p:ph type="title"/>
          </p:nvPr>
        </p:nvSpPr>
        <p:spPr>
          <a:xfrm>
            <a:off x="1419497" y="134489"/>
            <a:ext cx="8422903" cy="551310"/>
          </a:xfrm>
        </p:spPr>
        <p:txBody>
          <a:bodyPr>
            <a:noAutofit/>
          </a:bodyPr>
          <a:lstStyle>
            <a:lvl1pPr>
              <a:lnSpc>
                <a:spcPts val="4000"/>
              </a:lnSpc>
              <a:defRPr sz="4000" baseline="0">
                <a:solidFill>
                  <a:srgbClr val="FFFFFF"/>
                </a:solidFill>
              </a:defRPr>
            </a:lvl1pPr>
          </a:lstStyle>
          <a:p>
            <a:r>
              <a:rPr lang="nl-NL"/>
              <a:t>Klik om stijl te bewerken</a:t>
            </a:r>
            <a:endParaRPr lang="nl-BE" dirty="0"/>
          </a:p>
        </p:txBody>
      </p:sp>
      <p:sp>
        <p:nvSpPr>
          <p:cNvPr id="6" name="Vijfhoek 1">
            <a:extLst>
              <a:ext uri="{FF2B5EF4-FFF2-40B4-BE49-F238E27FC236}">
                <a16:creationId xmlns:a16="http://schemas.microsoft.com/office/drawing/2014/main" id="{E336FE68-97F0-4A2D-B396-7573F335E6E1}"/>
              </a:ext>
            </a:extLst>
          </p:cNvPr>
          <p:cNvSpPr/>
          <p:nvPr userDrawn="1"/>
        </p:nvSpPr>
        <p:spPr>
          <a:xfrm>
            <a:off x="160001" y="134489"/>
            <a:ext cx="990492" cy="990304"/>
          </a:xfrm>
          <a:custGeom>
            <a:avLst/>
            <a:gdLst>
              <a:gd name="connsiteX0" fmla="*/ 6 w 5501794"/>
              <a:gd name="connsiteY0" fmla="*/ 2001422 h 5239804"/>
              <a:gd name="connsiteX1" fmla="*/ 2750897 w 5501794"/>
              <a:gd name="connsiteY1" fmla="*/ 0 h 5239804"/>
              <a:gd name="connsiteX2" fmla="*/ 5501788 w 5501794"/>
              <a:gd name="connsiteY2" fmla="*/ 2001422 h 5239804"/>
              <a:gd name="connsiteX3" fmla="*/ 4451041 w 5501794"/>
              <a:gd name="connsiteY3" fmla="*/ 5239791 h 5239804"/>
              <a:gd name="connsiteX4" fmla="*/ 1050753 w 5501794"/>
              <a:gd name="connsiteY4" fmla="*/ 5239791 h 5239804"/>
              <a:gd name="connsiteX5" fmla="*/ 6 w 5501794"/>
              <a:gd name="connsiteY5" fmla="*/ 2001422 h 5239804"/>
              <a:gd name="connsiteX0" fmla="*/ 0 w 5516182"/>
              <a:gd name="connsiteY0" fmla="*/ 28622 h 5239791"/>
              <a:gd name="connsiteX1" fmla="*/ 2765291 w 5516182"/>
              <a:gd name="connsiteY1" fmla="*/ 0 h 5239791"/>
              <a:gd name="connsiteX2" fmla="*/ 5516182 w 5516182"/>
              <a:gd name="connsiteY2" fmla="*/ 2001422 h 5239791"/>
              <a:gd name="connsiteX3" fmla="*/ 4465435 w 5516182"/>
              <a:gd name="connsiteY3" fmla="*/ 5239791 h 5239791"/>
              <a:gd name="connsiteX4" fmla="*/ 1065147 w 5516182"/>
              <a:gd name="connsiteY4" fmla="*/ 5239791 h 5239791"/>
              <a:gd name="connsiteX5" fmla="*/ 0 w 5516182"/>
              <a:gd name="connsiteY5" fmla="*/ 28622 h 5239791"/>
              <a:gd name="connsiteX0" fmla="*/ 0 w 5516182"/>
              <a:gd name="connsiteY0" fmla="*/ 0 h 5211169"/>
              <a:gd name="connsiteX1" fmla="*/ 2556491 w 5516182"/>
              <a:gd name="connsiteY1" fmla="*/ 28153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11169"/>
              <a:gd name="connsiteX1" fmla="*/ 2628491 w 5516182"/>
              <a:gd name="connsiteY1" fmla="*/ 2606578 h 5211169"/>
              <a:gd name="connsiteX2" fmla="*/ 5516182 w 5516182"/>
              <a:gd name="connsiteY2" fmla="*/ 1972800 h 5211169"/>
              <a:gd name="connsiteX3" fmla="*/ 4465435 w 5516182"/>
              <a:gd name="connsiteY3" fmla="*/ 5211169 h 5211169"/>
              <a:gd name="connsiteX4" fmla="*/ 1065147 w 5516182"/>
              <a:gd name="connsiteY4" fmla="*/ 5211169 h 5211169"/>
              <a:gd name="connsiteX5" fmla="*/ 0 w 5516182"/>
              <a:gd name="connsiteY5" fmla="*/ 0 h 5211169"/>
              <a:gd name="connsiteX0" fmla="*/ 0 w 5516182"/>
              <a:gd name="connsiteY0" fmla="*/ 0 h 5225569"/>
              <a:gd name="connsiteX1" fmla="*/ 2628491 w 5516182"/>
              <a:gd name="connsiteY1" fmla="*/ 2606578 h 5225569"/>
              <a:gd name="connsiteX2" fmla="*/ 5516182 w 5516182"/>
              <a:gd name="connsiteY2" fmla="*/ 1972800 h 5225569"/>
              <a:gd name="connsiteX3" fmla="*/ 4465435 w 5516182"/>
              <a:gd name="connsiteY3" fmla="*/ 5211169 h 5225569"/>
              <a:gd name="connsiteX4" fmla="*/ 21147 w 5516182"/>
              <a:gd name="connsiteY4" fmla="*/ 5225569 h 5225569"/>
              <a:gd name="connsiteX5" fmla="*/ 0 w 5516182"/>
              <a:gd name="connsiteY5" fmla="*/ 0 h 5225569"/>
              <a:gd name="connsiteX0" fmla="*/ 0 w 5516182"/>
              <a:gd name="connsiteY0" fmla="*/ 0 h 5340769"/>
              <a:gd name="connsiteX1" fmla="*/ 2628491 w 5516182"/>
              <a:gd name="connsiteY1" fmla="*/ 2606578 h 5340769"/>
              <a:gd name="connsiteX2" fmla="*/ 5516182 w 5516182"/>
              <a:gd name="connsiteY2" fmla="*/ 1972800 h 5340769"/>
              <a:gd name="connsiteX3" fmla="*/ 5221435 w 5516182"/>
              <a:gd name="connsiteY3" fmla="*/ 5340769 h 5340769"/>
              <a:gd name="connsiteX4" fmla="*/ 21147 w 5516182"/>
              <a:gd name="connsiteY4" fmla="*/ 5225569 h 5340769"/>
              <a:gd name="connsiteX5" fmla="*/ 0 w 5516182"/>
              <a:gd name="connsiteY5" fmla="*/ 0 h 5340769"/>
              <a:gd name="connsiteX0" fmla="*/ 0 w 5516182"/>
              <a:gd name="connsiteY0" fmla="*/ 0 h 5225569"/>
              <a:gd name="connsiteX1" fmla="*/ 2628491 w 5516182"/>
              <a:gd name="connsiteY1" fmla="*/ 2606578 h 5225569"/>
              <a:gd name="connsiteX2" fmla="*/ 5516182 w 5516182"/>
              <a:gd name="connsiteY2" fmla="*/ 1972800 h 5225569"/>
              <a:gd name="connsiteX3" fmla="*/ 5228635 w 5516182"/>
              <a:gd name="connsiteY3" fmla="*/ 4699969 h 5225569"/>
              <a:gd name="connsiteX4" fmla="*/ 21147 w 5516182"/>
              <a:gd name="connsiteY4" fmla="*/ 5225569 h 5225569"/>
              <a:gd name="connsiteX5" fmla="*/ 0 w 5516182"/>
              <a:gd name="connsiteY5" fmla="*/ 0 h 5225569"/>
              <a:gd name="connsiteX0" fmla="*/ 0 w 5516182"/>
              <a:gd name="connsiteY0" fmla="*/ 0 h 5232769"/>
              <a:gd name="connsiteX1" fmla="*/ 2628491 w 5516182"/>
              <a:gd name="connsiteY1" fmla="*/ 2606578 h 5232769"/>
              <a:gd name="connsiteX2" fmla="*/ 5516182 w 5516182"/>
              <a:gd name="connsiteY2" fmla="*/ 1972800 h 5232769"/>
              <a:gd name="connsiteX3" fmla="*/ 5271835 w 5516182"/>
              <a:gd name="connsiteY3" fmla="*/ 5232769 h 5232769"/>
              <a:gd name="connsiteX4" fmla="*/ 21147 w 5516182"/>
              <a:gd name="connsiteY4" fmla="*/ 5225569 h 5232769"/>
              <a:gd name="connsiteX5" fmla="*/ 0 w 5516182"/>
              <a:gd name="connsiteY5" fmla="*/ 0 h 5232769"/>
              <a:gd name="connsiteX0" fmla="*/ 28895 w 5495035"/>
              <a:gd name="connsiteY0" fmla="*/ 0 h 5064447"/>
              <a:gd name="connsiteX1" fmla="*/ 2607344 w 5495035"/>
              <a:gd name="connsiteY1" fmla="*/ 2438256 h 5064447"/>
              <a:gd name="connsiteX2" fmla="*/ 5495035 w 5495035"/>
              <a:gd name="connsiteY2" fmla="*/ 1804478 h 5064447"/>
              <a:gd name="connsiteX3" fmla="*/ 5250688 w 5495035"/>
              <a:gd name="connsiteY3" fmla="*/ 5064447 h 5064447"/>
              <a:gd name="connsiteX4" fmla="*/ 0 w 5495035"/>
              <a:gd name="connsiteY4" fmla="*/ 5057247 h 5064447"/>
              <a:gd name="connsiteX5" fmla="*/ 28895 w 5495035"/>
              <a:gd name="connsiteY5" fmla="*/ 0 h 5064447"/>
              <a:gd name="connsiteX0" fmla="*/ 0 w 5502534"/>
              <a:gd name="connsiteY0" fmla="*/ 0 h 5264614"/>
              <a:gd name="connsiteX1" fmla="*/ 2614843 w 5502534"/>
              <a:gd name="connsiteY1" fmla="*/ 2638423 h 5264614"/>
              <a:gd name="connsiteX2" fmla="*/ 5502534 w 5502534"/>
              <a:gd name="connsiteY2" fmla="*/ 2004645 h 5264614"/>
              <a:gd name="connsiteX3" fmla="*/ 5258187 w 5502534"/>
              <a:gd name="connsiteY3" fmla="*/ 5264614 h 5264614"/>
              <a:gd name="connsiteX4" fmla="*/ 7499 w 5502534"/>
              <a:gd name="connsiteY4" fmla="*/ 5257414 h 5264614"/>
              <a:gd name="connsiteX5" fmla="*/ 0 w 5502534"/>
              <a:gd name="connsiteY5" fmla="*/ 0 h 5264614"/>
              <a:gd name="connsiteX0" fmla="*/ 0 w 5258187"/>
              <a:gd name="connsiteY0" fmla="*/ 0 h 5264614"/>
              <a:gd name="connsiteX1" fmla="*/ 2614843 w 5258187"/>
              <a:gd name="connsiteY1" fmla="*/ 263842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10294 w 5258187"/>
              <a:gd name="connsiteY1" fmla="*/ 3002363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7499 w 5258187"/>
              <a:gd name="connsiteY4" fmla="*/ 5257414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239318 w 5258187"/>
              <a:gd name="connsiteY4" fmla="*/ 5038473 h 5264614"/>
              <a:gd name="connsiteX5" fmla="*/ 0 w 5258187"/>
              <a:gd name="connsiteY5" fmla="*/ 0 h 5264614"/>
              <a:gd name="connsiteX0" fmla="*/ 0 w 5258187"/>
              <a:gd name="connsiteY0" fmla="*/ 0 h 5264614"/>
              <a:gd name="connsiteX1" fmla="*/ 2633040 w 5258187"/>
              <a:gd name="connsiteY1" fmla="*/ 2629324 h 5264614"/>
              <a:gd name="connsiteX2" fmla="*/ 5256875 w 5258187"/>
              <a:gd name="connsiteY2" fmla="*/ 12071 h 5264614"/>
              <a:gd name="connsiteX3" fmla="*/ 5258187 w 5258187"/>
              <a:gd name="connsiteY3" fmla="*/ 5264614 h 5264614"/>
              <a:gd name="connsiteX4" fmla="*/ 12952 w 5258187"/>
              <a:gd name="connsiteY4" fmla="*/ 5255904 h 5264614"/>
              <a:gd name="connsiteX5" fmla="*/ 0 w 5258187"/>
              <a:gd name="connsiteY5" fmla="*/ 0 h 5264614"/>
              <a:gd name="connsiteX0" fmla="*/ 0 w 5256878"/>
              <a:gd name="connsiteY0" fmla="*/ 0 h 5255904"/>
              <a:gd name="connsiteX1" fmla="*/ 2633040 w 5256878"/>
              <a:gd name="connsiteY1" fmla="*/ 2629324 h 5255904"/>
              <a:gd name="connsiteX2" fmla="*/ 5256875 w 5256878"/>
              <a:gd name="connsiteY2" fmla="*/ 12071 h 5255904"/>
              <a:gd name="connsiteX3" fmla="*/ 5210531 w 5256878"/>
              <a:gd name="connsiteY3" fmla="*/ 5175259 h 5255904"/>
              <a:gd name="connsiteX4" fmla="*/ 12952 w 5256878"/>
              <a:gd name="connsiteY4" fmla="*/ 5255904 h 5255904"/>
              <a:gd name="connsiteX5" fmla="*/ 0 w 5256878"/>
              <a:gd name="connsiteY5" fmla="*/ 0 h 5255904"/>
              <a:gd name="connsiteX0" fmla="*/ 0 w 5267123"/>
              <a:gd name="connsiteY0" fmla="*/ 0 h 5255904"/>
              <a:gd name="connsiteX1" fmla="*/ 2633040 w 5267123"/>
              <a:gd name="connsiteY1" fmla="*/ 2629324 h 5255904"/>
              <a:gd name="connsiteX2" fmla="*/ 5256875 w 5267123"/>
              <a:gd name="connsiteY2" fmla="*/ 12071 h 5255904"/>
              <a:gd name="connsiteX3" fmla="*/ 5267123 w 5267123"/>
              <a:gd name="connsiteY3" fmla="*/ 5255678 h 5255904"/>
              <a:gd name="connsiteX4" fmla="*/ 12952 w 5267123"/>
              <a:gd name="connsiteY4" fmla="*/ 5255904 h 5255904"/>
              <a:gd name="connsiteX5" fmla="*/ 0 w 5267123"/>
              <a:gd name="connsiteY5" fmla="*/ 0 h 5255904"/>
              <a:gd name="connsiteX0" fmla="*/ 0 w 5267123"/>
              <a:gd name="connsiteY0" fmla="*/ 0 h 5255904"/>
              <a:gd name="connsiteX1" fmla="*/ 2633040 w 5267123"/>
              <a:gd name="connsiteY1" fmla="*/ 2629324 h 5255904"/>
              <a:gd name="connsiteX2" fmla="*/ 5247939 w 5267123"/>
              <a:gd name="connsiteY2" fmla="*/ 95469 h 5255904"/>
              <a:gd name="connsiteX3" fmla="*/ 5267123 w 5267123"/>
              <a:gd name="connsiteY3" fmla="*/ 5255678 h 5255904"/>
              <a:gd name="connsiteX4" fmla="*/ 12952 w 5267123"/>
              <a:gd name="connsiteY4" fmla="*/ 5255904 h 5255904"/>
              <a:gd name="connsiteX5" fmla="*/ 0 w 5267123"/>
              <a:gd name="connsiteY5" fmla="*/ 0 h 5255904"/>
              <a:gd name="connsiteX0" fmla="*/ 0 w 5271792"/>
              <a:gd name="connsiteY0" fmla="*/ 0 h 5255904"/>
              <a:gd name="connsiteX1" fmla="*/ 2633040 w 5271792"/>
              <a:gd name="connsiteY1" fmla="*/ 2629324 h 5255904"/>
              <a:gd name="connsiteX2" fmla="*/ 5271768 w 5271792"/>
              <a:gd name="connsiteY2" fmla="*/ 157 h 5255904"/>
              <a:gd name="connsiteX3" fmla="*/ 5267123 w 5271792"/>
              <a:gd name="connsiteY3" fmla="*/ 5255678 h 5255904"/>
              <a:gd name="connsiteX4" fmla="*/ 12952 w 5271792"/>
              <a:gd name="connsiteY4" fmla="*/ 5255904 h 5255904"/>
              <a:gd name="connsiteX5" fmla="*/ 0 w 5271792"/>
              <a:gd name="connsiteY5" fmla="*/ 0 h 5255904"/>
              <a:gd name="connsiteX0" fmla="*/ 14084 w 5259069"/>
              <a:gd name="connsiteY0" fmla="*/ 136854 h 5255747"/>
              <a:gd name="connsiteX1" fmla="*/ 2620317 w 5259069"/>
              <a:gd name="connsiteY1" fmla="*/ 2629167 h 5255747"/>
              <a:gd name="connsiteX2" fmla="*/ 5259045 w 5259069"/>
              <a:gd name="connsiteY2" fmla="*/ 0 h 5255747"/>
              <a:gd name="connsiteX3" fmla="*/ 5254400 w 5259069"/>
              <a:gd name="connsiteY3" fmla="*/ 5255521 h 5255747"/>
              <a:gd name="connsiteX4" fmla="*/ 229 w 5259069"/>
              <a:gd name="connsiteY4" fmla="*/ 5255747 h 5255747"/>
              <a:gd name="connsiteX5" fmla="*/ 14084 w 5259069"/>
              <a:gd name="connsiteY5" fmla="*/ 136854 h 5255747"/>
              <a:gd name="connsiteX0" fmla="*/ 201523 w 5258863"/>
              <a:gd name="connsiteY0" fmla="*/ 503209 h 5255747"/>
              <a:gd name="connsiteX1" fmla="*/ 2620111 w 5258863"/>
              <a:gd name="connsiteY1" fmla="*/ 2629167 h 5255747"/>
              <a:gd name="connsiteX2" fmla="*/ 5258839 w 5258863"/>
              <a:gd name="connsiteY2" fmla="*/ 0 h 5255747"/>
              <a:gd name="connsiteX3" fmla="*/ 5254194 w 5258863"/>
              <a:gd name="connsiteY3" fmla="*/ 5255521 h 5255747"/>
              <a:gd name="connsiteX4" fmla="*/ 23 w 5258863"/>
              <a:gd name="connsiteY4" fmla="*/ 5255747 h 5255747"/>
              <a:gd name="connsiteX5" fmla="*/ 201523 w 5258863"/>
              <a:gd name="connsiteY5" fmla="*/ 503209 h 5255747"/>
              <a:gd name="connsiteX0" fmla="*/ 0 w 5259878"/>
              <a:gd name="connsiteY0" fmla="*/ 0 h 5258883"/>
              <a:gd name="connsiteX1" fmla="*/ 2621126 w 5259878"/>
              <a:gd name="connsiteY1" fmla="*/ 2632303 h 5258883"/>
              <a:gd name="connsiteX2" fmla="*/ 5259854 w 5259878"/>
              <a:gd name="connsiteY2" fmla="*/ 3136 h 5258883"/>
              <a:gd name="connsiteX3" fmla="*/ 5255209 w 5259878"/>
              <a:gd name="connsiteY3" fmla="*/ 5258657 h 5258883"/>
              <a:gd name="connsiteX4" fmla="*/ 1038 w 5259878"/>
              <a:gd name="connsiteY4" fmla="*/ 5258883 h 5258883"/>
              <a:gd name="connsiteX5" fmla="*/ 0 w 5259878"/>
              <a:gd name="connsiteY5" fmla="*/ 0 h 52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9878" h="5258883">
                <a:moveTo>
                  <a:pt x="0" y="0"/>
                </a:moveTo>
                <a:lnTo>
                  <a:pt x="2621126" y="2632303"/>
                </a:lnTo>
                <a:lnTo>
                  <a:pt x="5259854" y="3136"/>
                </a:lnTo>
                <a:cubicBezTo>
                  <a:pt x="5260291" y="1753984"/>
                  <a:pt x="5254772" y="3507809"/>
                  <a:pt x="5255209" y="5258657"/>
                </a:cubicBezTo>
                <a:lnTo>
                  <a:pt x="1038" y="5258883"/>
                </a:lnTo>
                <a:cubicBezTo>
                  <a:pt x="-1462" y="3506412"/>
                  <a:pt x="2500" y="1752471"/>
                  <a:pt x="0" y="0"/>
                </a:cubicBezTo>
                <a:close/>
              </a:path>
            </a:pathLst>
          </a:custGeom>
          <a:solidFill>
            <a:srgbClr val="64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1497027" y="1124793"/>
            <a:ext cx="8154977" cy="4405673"/>
          </a:xfrm>
        </p:spPr>
        <p:txBody>
          <a:bodyPr anchor="t" anchorCtr="0"/>
          <a:lstStyle>
            <a:lvl1pPr>
              <a:lnSpc>
                <a:spcPct val="100000"/>
              </a:lnSpc>
              <a:spcBef>
                <a:spcPts val="1520"/>
              </a:spcBef>
              <a:defRPr>
                <a:solidFill>
                  <a:schemeClr val="bg2">
                    <a:lumMod val="25000"/>
                  </a:schemeClr>
                </a:solidFill>
                <a:latin typeface="Proxima Nova Rg" pitchFamily="50" charset="0"/>
              </a:defRPr>
            </a:lvl1pPr>
            <a:lvl2pPr>
              <a:lnSpc>
                <a:spcPct val="100000"/>
              </a:lnSpc>
              <a:defRPr>
                <a:solidFill>
                  <a:schemeClr val="bg2">
                    <a:lumMod val="25000"/>
                  </a:schemeClr>
                </a:solidFill>
                <a:latin typeface="Proxima Nova Rg" pitchFamily="50" charset="0"/>
              </a:defRPr>
            </a:lvl2pPr>
            <a:lvl3pPr>
              <a:lnSpc>
                <a:spcPct val="100000"/>
              </a:lnSpc>
              <a:defRPr>
                <a:solidFill>
                  <a:schemeClr val="bg2">
                    <a:lumMod val="25000"/>
                  </a:schemeClr>
                </a:solidFill>
                <a:latin typeface="Proxima Nova Rg" pitchFamily="50" charset="0"/>
              </a:defRPr>
            </a:lvl3pPr>
            <a:lvl4pPr>
              <a:lnSpc>
                <a:spcPct val="100000"/>
              </a:lnSpc>
              <a:defRPr>
                <a:solidFill>
                  <a:schemeClr val="bg2">
                    <a:lumMod val="25000"/>
                  </a:schemeClr>
                </a:solidFill>
                <a:latin typeface="Proxima Nova Rg" pitchFamily="50" charset="0"/>
              </a:defRPr>
            </a:lvl4pPr>
            <a:lvl5pPr>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23728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 Slide_Meer tekstruimte">
    <p:bg>
      <p:bgPr>
        <a:solidFill>
          <a:srgbClr val="FFFFFF"/>
        </a:solidFill>
        <a:effectLst/>
      </p:bgPr>
    </p:bg>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E7C58D07-AB51-4061-B806-71AB025EF21D}"/>
              </a:ext>
            </a:extLst>
          </p:cNvPr>
          <p:cNvSpPr>
            <a:spLocks noGrp="1"/>
          </p:cNvSpPr>
          <p:nvPr>
            <p:ph idx="1"/>
          </p:nvPr>
        </p:nvSpPr>
        <p:spPr>
          <a:xfrm>
            <a:off x="3585919" y="1117023"/>
            <a:ext cx="6137453" cy="4330316"/>
          </a:xfrm>
        </p:spPr>
        <p:txBody>
          <a:bodyPr anchor="t" anchorCtr="0"/>
          <a:lstStyle>
            <a:lvl1pPr marL="301620" indent="-301620">
              <a:lnSpc>
                <a:spcPct val="100000"/>
              </a:lnSpc>
              <a:spcBef>
                <a:spcPts val="1520"/>
              </a:spcBef>
              <a:buClr>
                <a:srgbClr val="29C2DE"/>
              </a:buClr>
              <a:buSzPct val="90000"/>
              <a:buFont typeface="Arial" panose="020B0604020202020204" pitchFamily="34" charset="0"/>
              <a:buChar char="•"/>
              <a:defRPr sz="3100">
                <a:solidFill>
                  <a:schemeClr val="bg2">
                    <a:lumMod val="25000"/>
                  </a:schemeClr>
                </a:solidFill>
                <a:latin typeface="Proxima Nova Rg" pitchFamily="50" charset="0"/>
              </a:defRPr>
            </a:lvl1pPr>
            <a:lvl2pPr marL="696723" indent="-301620">
              <a:lnSpc>
                <a:spcPct val="100000"/>
              </a:lnSpc>
              <a:buClr>
                <a:srgbClr val="29C2DE"/>
              </a:buClr>
              <a:buSzPct val="90000"/>
              <a:buFont typeface="Arial" panose="020B0604020202020204" pitchFamily="34" charset="0"/>
              <a:buChar char="•"/>
              <a:defRPr>
                <a:solidFill>
                  <a:schemeClr val="bg2">
                    <a:lumMod val="25000"/>
                  </a:schemeClr>
                </a:solidFill>
                <a:latin typeface="Proxima Nova Rg" pitchFamily="50" charset="0"/>
              </a:defRPr>
            </a:lvl2pPr>
            <a:lvl3pPr marL="1091827" indent="-294565">
              <a:lnSpc>
                <a:spcPct val="100000"/>
              </a:lnSpc>
              <a:buClr>
                <a:srgbClr val="29C2DE"/>
              </a:buClr>
              <a:buSzPct val="90000"/>
              <a:tabLst/>
              <a:defRPr>
                <a:solidFill>
                  <a:schemeClr val="bg2">
                    <a:lumMod val="25000"/>
                  </a:schemeClr>
                </a:solidFill>
                <a:latin typeface="Proxima Nova Rg" pitchFamily="50" charset="0"/>
              </a:defRPr>
            </a:lvl3pPr>
            <a:lvl4pPr marL="1493985" indent="-301620">
              <a:lnSpc>
                <a:spcPct val="100000"/>
              </a:lnSpc>
              <a:buFont typeface="Arial" panose="020B0604020202020204" pitchFamily="34" charset="0"/>
              <a:buChar char="−"/>
              <a:defRPr>
                <a:solidFill>
                  <a:schemeClr val="bg2">
                    <a:lumMod val="25000"/>
                  </a:schemeClr>
                </a:solidFill>
                <a:latin typeface="Proxima Nova Rg" pitchFamily="50" charset="0"/>
              </a:defRPr>
            </a:lvl4pPr>
            <a:lvl5pPr marL="1889088" indent="-192260">
              <a:lnSpc>
                <a:spcPct val="100000"/>
              </a:lnSpc>
              <a:defRPr>
                <a:solidFill>
                  <a:schemeClr val="bg2">
                    <a:lumMod val="25000"/>
                  </a:schemeClr>
                </a:solidFill>
                <a:latin typeface="Proxima Nova Rg" pitchFamily="5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cxnSp>
        <p:nvCxnSpPr>
          <p:cNvPr id="3" name="Rechte verbindingslijn 2">
            <a:extLst>
              <a:ext uri="{FF2B5EF4-FFF2-40B4-BE49-F238E27FC236}">
                <a16:creationId xmlns:a16="http://schemas.microsoft.com/office/drawing/2014/main" id="{95450A5A-F36F-4CE3-93D7-63A0C81516F1}"/>
              </a:ext>
            </a:extLst>
          </p:cNvPr>
          <p:cNvCxnSpPr>
            <a:cxnSpLocks/>
          </p:cNvCxnSpPr>
          <p:nvPr userDrawn="1"/>
        </p:nvCxnSpPr>
        <p:spPr>
          <a:xfrm>
            <a:off x="286016" y="762000"/>
            <a:ext cx="9538116" cy="0"/>
          </a:xfrm>
          <a:prstGeom prst="line">
            <a:avLst/>
          </a:prstGeom>
          <a:ln w="12700">
            <a:solidFill>
              <a:srgbClr val="641B52"/>
            </a:solidFill>
          </a:ln>
        </p:spPr>
        <p:style>
          <a:lnRef idx="1">
            <a:schemeClr val="accent2"/>
          </a:lnRef>
          <a:fillRef idx="0">
            <a:schemeClr val="accent2"/>
          </a:fillRef>
          <a:effectRef idx="0">
            <a:schemeClr val="accent2"/>
          </a:effectRef>
          <a:fontRef idx="minor">
            <a:schemeClr val="tx1"/>
          </a:fontRef>
        </p:style>
      </p:cxnSp>
      <p:sp>
        <p:nvSpPr>
          <p:cNvPr id="10" name="Tijdelijke aanduiding voor tekst 9">
            <a:extLst>
              <a:ext uri="{FF2B5EF4-FFF2-40B4-BE49-F238E27FC236}">
                <a16:creationId xmlns:a16="http://schemas.microsoft.com/office/drawing/2014/main" id="{47D01AEC-4257-48B0-936A-E923425B4729}"/>
              </a:ext>
            </a:extLst>
          </p:cNvPr>
          <p:cNvSpPr>
            <a:spLocks noGrp="1"/>
          </p:cNvSpPr>
          <p:nvPr>
            <p:ph type="body" sz="quarter" idx="10"/>
          </p:nvPr>
        </p:nvSpPr>
        <p:spPr>
          <a:xfrm>
            <a:off x="286019" y="1117022"/>
            <a:ext cx="2862526" cy="4330307"/>
          </a:xfrm>
        </p:spPr>
        <p:txBody>
          <a:bodyPr anchor="ctr">
            <a:normAutofit/>
          </a:bodyPr>
          <a:lstStyle>
            <a:lvl1pPr marL="0" indent="0" algn="r">
              <a:buFontTx/>
              <a:buNone/>
              <a:defRPr sz="3500" b="1">
                <a:solidFill>
                  <a:srgbClr val="29C2DE"/>
                </a:solidFill>
              </a:defRPr>
            </a:lvl1pPr>
          </a:lstStyle>
          <a:p>
            <a:pPr lvl="0"/>
            <a:r>
              <a:rPr lang="nl-NL"/>
              <a:t>Klikken om de tekststijl van het model te bewerken</a:t>
            </a:r>
          </a:p>
        </p:txBody>
      </p:sp>
      <p:pic>
        <p:nvPicPr>
          <p:cNvPr id="17" name="Afbeelding 16">
            <a:extLst>
              <a:ext uri="{FF2B5EF4-FFF2-40B4-BE49-F238E27FC236}">
                <a16:creationId xmlns:a16="http://schemas.microsoft.com/office/drawing/2014/main" id="{A0B30D52-3C6E-4872-AE27-C5F5F43C0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7383" y="153127"/>
            <a:ext cx="247102" cy="526879"/>
          </a:xfrm>
          <a:prstGeom prst="rect">
            <a:avLst/>
          </a:prstGeom>
        </p:spPr>
      </p:pic>
      <p:sp>
        <p:nvSpPr>
          <p:cNvPr id="2" name="Titel 1">
            <a:extLst>
              <a:ext uri="{FF2B5EF4-FFF2-40B4-BE49-F238E27FC236}">
                <a16:creationId xmlns:a16="http://schemas.microsoft.com/office/drawing/2014/main" id="{863CBA4E-B847-4748-9F99-72D93B7B4B86}"/>
              </a:ext>
            </a:extLst>
          </p:cNvPr>
          <p:cNvSpPr>
            <a:spLocks noGrp="1"/>
          </p:cNvSpPr>
          <p:nvPr>
            <p:ph type="title"/>
          </p:nvPr>
        </p:nvSpPr>
        <p:spPr>
          <a:xfrm>
            <a:off x="184728" y="1"/>
            <a:ext cx="9085222" cy="761994"/>
          </a:xfrm>
        </p:spPr>
        <p:txBody>
          <a:bodyPr>
            <a:normAutofit/>
          </a:bodyPr>
          <a:lstStyle>
            <a:lvl1pPr>
              <a:defRPr sz="4000"/>
            </a:lvl1pPr>
          </a:lstStyle>
          <a:p>
            <a:r>
              <a:rPr lang="nl-NL"/>
              <a:t>Klik om stijl te bewerken</a:t>
            </a:r>
            <a:endParaRPr lang="nl-BE" dirty="0"/>
          </a:p>
        </p:txBody>
      </p:sp>
    </p:spTree>
    <p:extLst>
      <p:ext uri="{BB962C8B-B14F-4D97-AF65-F5344CB8AC3E}">
        <p14:creationId xmlns:p14="http://schemas.microsoft.com/office/powerpoint/2010/main" val="26728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08001" y="228864"/>
            <a:ext cx="9144000" cy="952500"/>
          </a:xfrm>
          <a:prstGeom prst="rect">
            <a:avLst/>
          </a:prstGeom>
        </p:spPr>
        <p:txBody>
          <a:bodyPr vert="horz" lIns="91418" tIns="45709" rIns="91418" bIns="45709"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508001" y="1333505"/>
            <a:ext cx="9144000" cy="3771636"/>
          </a:xfrm>
          <a:prstGeom prst="rect">
            <a:avLst/>
          </a:prstGeom>
        </p:spPr>
        <p:txBody>
          <a:bodyPr vert="horz" lIns="91418" tIns="45709" rIns="91418" bIns="45709"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386266113"/>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82" r:id="rId3"/>
    <p:sldLayoutId id="2147483690" r:id="rId4"/>
    <p:sldLayoutId id="2147483684" r:id="rId5"/>
    <p:sldLayoutId id="2147483674" r:id="rId6"/>
    <p:sldLayoutId id="2147483676" r:id="rId7"/>
    <p:sldLayoutId id="2147483683" r:id="rId8"/>
    <p:sldLayoutId id="2147483685" r:id="rId9"/>
    <p:sldLayoutId id="2147483687" r:id="rId10"/>
    <p:sldLayoutId id="2147483692" r:id="rId11"/>
    <p:sldLayoutId id="2147483688" r:id="rId12"/>
    <p:sldLayoutId id="2147483689" r:id="rId13"/>
  </p:sldLayoutIdLst>
  <p:hf hdr="0" ftr="0" dt="0"/>
  <p:txStyles>
    <p:titleStyle>
      <a:lvl1pPr algn="l" defTabSz="1015743" rtl="0" eaLnBrk="1" latinLnBrk="0" hangingPunct="1">
        <a:spcBef>
          <a:spcPct val="0"/>
        </a:spcBef>
        <a:buNone/>
        <a:defRPr sz="4500" b="1" kern="1200" cap="all" baseline="0">
          <a:solidFill>
            <a:srgbClr val="641B52"/>
          </a:solidFill>
          <a:latin typeface="Roboto Condensed" panose="02000000000000000000" pitchFamily="2" charset="0"/>
          <a:ea typeface="Roboto Condensed" panose="02000000000000000000" pitchFamily="2" charset="0"/>
          <a:cs typeface="+mj-cs"/>
        </a:defRPr>
      </a:lvl1pPr>
    </p:titleStyle>
    <p:bodyStyle>
      <a:lvl1pPr marL="380902" indent="-380902" algn="l" defTabSz="1015743" rtl="0" eaLnBrk="1" latinLnBrk="0" hangingPunct="1">
        <a:spcBef>
          <a:spcPct val="20000"/>
        </a:spcBef>
        <a:buClr>
          <a:srgbClr val="29C2DE"/>
        </a:buClr>
        <a:buSzPct val="90000"/>
        <a:buFont typeface="Arial" panose="020B0604020202020204" pitchFamily="34" charset="0"/>
        <a:buChar char="•"/>
        <a:defRPr sz="3500" kern="1200">
          <a:solidFill>
            <a:schemeClr val="tx1"/>
          </a:solidFill>
          <a:latin typeface="Proxima Nova Rg" pitchFamily="50" charset="0"/>
          <a:ea typeface="+mn-ea"/>
          <a:cs typeface="+mn-cs"/>
        </a:defRPr>
      </a:lvl1pPr>
      <a:lvl2pPr marL="825290" indent="-317421" algn="l" defTabSz="1015743" rtl="0" eaLnBrk="1" latinLnBrk="0" hangingPunct="1">
        <a:spcBef>
          <a:spcPct val="20000"/>
        </a:spcBef>
        <a:buFont typeface="Arial" panose="020B0604020202020204" pitchFamily="34" charset="0"/>
        <a:buChar char="–"/>
        <a:defRPr sz="3100" kern="1200">
          <a:solidFill>
            <a:schemeClr val="tx1"/>
          </a:solidFill>
          <a:latin typeface="Proxima Nova Rg" pitchFamily="50" charset="0"/>
          <a:ea typeface="+mn-ea"/>
          <a:cs typeface="+mn-cs"/>
        </a:defRPr>
      </a:lvl2pPr>
      <a:lvl3pPr marL="1269677" indent="-253935" algn="l" defTabSz="1015743" rtl="0" eaLnBrk="1" latinLnBrk="0" hangingPunct="1">
        <a:spcBef>
          <a:spcPct val="20000"/>
        </a:spcBef>
        <a:buClr>
          <a:srgbClr val="29C2DE"/>
        </a:buClr>
        <a:buSzPct val="90000"/>
        <a:buFont typeface="Arial" panose="020B0604020202020204" pitchFamily="34" charset="0"/>
        <a:buChar char="•"/>
        <a:defRPr sz="2600" kern="1200">
          <a:solidFill>
            <a:schemeClr val="tx1"/>
          </a:solidFill>
          <a:latin typeface="Proxima Nova Rg" pitchFamily="50" charset="0"/>
          <a:ea typeface="+mn-ea"/>
          <a:cs typeface="+mn-cs"/>
        </a:defRPr>
      </a:lvl3pPr>
      <a:lvl4pPr marL="1777550" indent="-253935" algn="l" defTabSz="1015743" rtl="0" eaLnBrk="1" latinLnBrk="0" hangingPunct="1">
        <a:spcBef>
          <a:spcPct val="20000"/>
        </a:spcBef>
        <a:buFont typeface="Arial" panose="020B0604020202020204" pitchFamily="34" charset="0"/>
        <a:buChar char="–"/>
        <a:defRPr sz="2200" kern="1200">
          <a:solidFill>
            <a:schemeClr val="tx1"/>
          </a:solidFill>
          <a:latin typeface="Proxima Nova Rg" pitchFamily="50" charset="0"/>
          <a:ea typeface="+mn-ea"/>
          <a:cs typeface="+mn-cs"/>
        </a:defRPr>
      </a:lvl4pPr>
      <a:lvl5pPr marL="2285423" indent="-253935" algn="l" defTabSz="1015743" rtl="0" eaLnBrk="1" latinLnBrk="0" hangingPunct="1">
        <a:spcBef>
          <a:spcPct val="20000"/>
        </a:spcBef>
        <a:buFont typeface="Arial" panose="020B0604020202020204" pitchFamily="34" charset="0"/>
        <a:buChar char="»"/>
        <a:defRPr sz="2200" kern="1200">
          <a:solidFill>
            <a:schemeClr val="tx1"/>
          </a:solidFill>
          <a:latin typeface="Proxima Nova Rg" pitchFamily="50" charset="0"/>
          <a:ea typeface="+mn-ea"/>
          <a:cs typeface="+mn-cs"/>
        </a:defRPr>
      </a:lvl5pPr>
      <a:lvl6pPr marL="2793293"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164"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036"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6905" indent="-253935" algn="l" defTabSz="1015743"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nl-BE"/>
      </a:defPPr>
      <a:lvl1pPr marL="0" algn="l" defTabSz="1015743" rtl="0" eaLnBrk="1" latinLnBrk="0" hangingPunct="1">
        <a:defRPr sz="2000" kern="1200">
          <a:solidFill>
            <a:schemeClr val="tx1"/>
          </a:solidFill>
          <a:latin typeface="+mn-lt"/>
          <a:ea typeface="+mn-ea"/>
          <a:cs typeface="+mn-cs"/>
        </a:defRPr>
      </a:lvl1pPr>
      <a:lvl2pPr marL="507872" algn="l" defTabSz="1015743" rtl="0" eaLnBrk="1" latinLnBrk="0" hangingPunct="1">
        <a:defRPr sz="2000" kern="1200">
          <a:solidFill>
            <a:schemeClr val="tx1"/>
          </a:solidFill>
          <a:latin typeface="+mn-lt"/>
          <a:ea typeface="+mn-ea"/>
          <a:cs typeface="+mn-cs"/>
        </a:defRPr>
      </a:lvl2pPr>
      <a:lvl3pPr marL="1015743" algn="l" defTabSz="1015743" rtl="0" eaLnBrk="1" latinLnBrk="0" hangingPunct="1">
        <a:defRPr sz="2000" kern="1200">
          <a:solidFill>
            <a:schemeClr val="tx1"/>
          </a:solidFill>
          <a:latin typeface="+mn-lt"/>
          <a:ea typeface="+mn-ea"/>
          <a:cs typeface="+mn-cs"/>
        </a:defRPr>
      </a:lvl3pPr>
      <a:lvl4pPr marL="1523613" algn="l" defTabSz="1015743" rtl="0" eaLnBrk="1" latinLnBrk="0" hangingPunct="1">
        <a:defRPr sz="2000" kern="1200">
          <a:solidFill>
            <a:schemeClr val="tx1"/>
          </a:solidFill>
          <a:latin typeface="+mn-lt"/>
          <a:ea typeface="+mn-ea"/>
          <a:cs typeface="+mn-cs"/>
        </a:defRPr>
      </a:lvl4pPr>
      <a:lvl5pPr marL="2031486" algn="l" defTabSz="1015743" rtl="0" eaLnBrk="1" latinLnBrk="0" hangingPunct="1">
        <a:defRPr sz="2000" kern="1200">
          <a:solidFill>
            <a:schemeClr val="tx1"/>
          </a:solidFill>
          <a:latin typeface="+mn-lt"/>
          <a:ea typeface="+mn-ea"/>
          <a:cs typeface="+mn-cs"/>
        </a:defRPr>
      </a:lvl5pPr>
      <a:lvl6pPr marL="2539356" algn="l" defTabSz="1015743" rtl="0" eaLnBrk="1" latinLnBrk="0" hangingPunct="1">
        <a:defRPr sz="2000" kern="1200">
          <a:solidFill>
            <a:schemeClr val="tx1"/>
          </a:solidFill>
          <a:latin typeface="+mn-lt"/>
          <a:ea typeface="+mn-ea"/>
          <a:cs typeface="+mn-cs"/>
        </a:defRPr>
      </a:lvl6pPr>
      <a:lvl7pPr marL="3047228" algn="l" defTabSz="1015743" rtl="0" eaLnBrk="1" latinLnBrk="0" hangingPunct="1">
        <a:defRPr sz="2000" kern="1200">
          <a:solidFill>
            <a:schemeClr val="tx1"/>
          </a:solidFill>
          <a:latin typeface="+mn-lt"/>
          <a:ea typeface="+mn-ea"/>
          <a:cs typeface="+mn-cs"/>
        </a:defRPr>
      </a:lvl7pPr>
      <a:lvl8pPr marL="3555100" algn="l" defTabSz="1015743" rtl="0" eaLnBrk="1" latinLnBrk="0" hangingPunct="1">
        <a:defRPr sz="2000" kern="1200">
          <a:solidFill>
            <a:schemeClr val="tx1"/>
          </a:solidFill>
          <a:latin typeface="+mn-lt"/>
          <a:ea typeface="+mn-ea"/>
          <a:cs typeface="+mn-cs"/>
        </a:defRPr>
      </a:lvl8pPr>
      <a:lvl9pPr marL="4062972" algn="l" defTabSz="101574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04237D-C73B-4355-B0A6-2DE91D644A9B}"/>
              </a:ext>
            </a:extLst>
          </p:cNvPr>
          <p:cNvSpPr>
            <a:spLocks noGrp="1"/>
          </p:cNvSpPr>
          <p:nvPr>
            <p:ph type="title"/>
          </p:nvPr>
        </p:nvSpPr>
        <p:spPr/>
        <p:txBody>
          <a:bodyPr/>
          <a:lstStyle/>
          <a:p>
            <a:r>
              <a:rPr lang="nl-BE" dirty="0"/>
              <a:t>Onderhoudsplicht -</a:t>
            </a:r>
            <a:r>
              <a:rPr lang="nl-BE" dirty="0" err="1"/>
              <a:t>wzc</a:t>
            </a:r>
            <a:endParaRPr lang="nl-BE" dirty="0"/>
          </a:p>
        </p:txBody>
      </p:sp>
    </p:spTree>
    <p:extLst>
      <p:ext uri="{BB962C8B-B14F-4D97-AF65-F5344CB8AC3E}">
        <p14:creationId xmlns:p14="http://schemas.microsoft.com/office/powerpoint/2010/main" val="342318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EAEE9-8B59-8352-9344-DE3EBF3908B2}"/>
              </a:ext>
            </a:extLst>
          </p:cNvPr>
          <p:cNvSpPr>
            <a:spLocks noGrp="1"/>
          </p:cNvSpPr>
          <p:nvPr>
            <p:ph type="title"/>
          </p:nvPr>
        </p:nvSpPr>
        <p:spPr/>
        <p:txBody>
          <a:bodyPr/>
          <a:lstStyle/>
          <a:p>
            <a:r>
              <a:rPr lang="nl-BE" dirty="0"/>
              <a:t>REGEL 3</a:t>
            </a:r>
          </a:p>
        </p:txBody>
      </p:sp>
      <p:sp>
        <p:nvSpPr>
          <p:cNvPr id="3" name="Tijdelijke aanduiding voor inhoud 2">
            <a:extLst>
              <a:ext uri="{FF2B5EF4-FFF2-40B4-BE49-F238E27FC236}">
                <a16:creationId xmlns:a16="http://schemas.microsoft.com/office/drawing/2014/main" id="{F959CA18-5C1B-B938-3380-87E0F36175E3}"/>
              </a:ext>
            </a:extLst>
          </p:cNvPr>
          <p:cNvSpPr>
            <a:spLocks noGrp="1"/>
          </p:cNvSpPr>
          <p:nvPr>
            <p:ph idx="1"/>
          </p:nvPr>
        </p:nvSpPr>
        <p:spPr/>
        <p:txBody>
          <a:bodyPr>
            <a:normAutofit/>
          </a:bodyPr>
          <a:lstStyle/>
          <a:p>
            <a:r>
              <a:rPr lang="nl-BE" sz="2400" dirty="0"/>
              <a:t>De onderhoudsplichtige kan in principe nooit meer betalen dan wat wettelijk is vastgelegd in de schaal van tussenkomsten</a:t>
            </a:r>
          </a:p>
          <a:p>
            <a:r>
              <a:rPr lang="nl-BE" sz="2400" dirty="0"/>
              <a:t>schaal :</a:t>
            </a:r>
          </a:p>
          <a:p>
            <a:r>
              <a:rPr lang="nl-BE" sz="2400" dirty="0"/>
              <a:t>- op basis van inkomen en</a:t>
            </a:r>
          </a:p>
          <a:p>
            <a:r>
              <a:rPr lang="nl-BE" sz="2400" dirty="0"/>
              <a:t>- op basis van gezinssituatie</a:t>
            </a:r>
          </a:p>
          <a:p>
            <a:pPr marL="0" indent="0">
              <a:buNone/>
            </a:pPr>
            <a:r>
              <a:rPr lang="nl-BE" sz="1800" dirty="0"/>
              <a:t>Art 16ter Uitvoeringsbesluit: Bij het bepalen van de tussenkomst van de onderhoudsplichtige volgt het openbaar centrum voor maatschappelijk welzijn een door de minister bevoegd voor maatschappelijke integratie vastgestelde schaal van tussenkomsten</a:t>
            </a:r>
          </a:p>
        </p:txBody>
      </p:sp>
    </p:spTree>
    <p:extLst>
      <p:ext uri="{BB962C8B-B14F-4D97-AF65-F5344CB8AC3E}">
        <p14:creationId xmlns:p14="http://schemas.microsoft.com/office/powerpoint/2010/main" val="316984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6C53F-525A-6E85-E52E-23DA00F9A765}"/>
              </a:ext>
            </a:extLst>
          </p:cNvPr>
          <p:cNvSpPr>
            <a:spLocks noGrp="1"/>
          </p:cNvSpPr>
          <p:nvPr>
            <p:ph type="title"/>
          </p:nvPr>
        </p:nvSpPr>
        <p:spPr/>
        <p:txBody>
          <a:bodyPr/>
          <a:lstStyle/>
          <a:p>
            <a:r>
              <a:rPr lang="nl-BE" dirty="0"/>
              <a:t>Uniforme schaal</a:t>
            </a:r>
          </a:p>
        </p:txBody>
      </p:sp>
      <p:sp>
        <p:nvSpPr>
          <p:cNvPr id="3" name="Tijdelijke aanduiding voor inhoud 2">
            <a:extLst>
              <a:ext uri="{FF2B5EF4-FFF2-40B4-BE49-F238E27FC236}">
                <a16:creationId xmlns:a16="http://schemas.microsoft.com/office/drawing/2014/main" id="{CB53D986-BF10-8FCF-7431-6E7FC938D889}"/>
              </a:ext>
            </a:extLst>
          </p:cNvPr>
          <p:cNvSpPr>
            <a:spLocks noGrp="1"/>
          </p:cNvSpPr>
          <p:nvPr>
            <p:ph idx="1"/>
          </p:nvPr>
        </p:nvSpPr>
        <p:spPr/>
        <p:txBody>
          <a:bodyPr>
            <a:noAutofit/>
          </a:bodyPr>
          <a:lstStyle/>
          <a:p>
            <a:r>
              <a:rPr lang="nl-BE" sz="1600" b="1" dirty="0"/>
              <a:t>Schaal van tussenkomsten met volgende principes</a:t>
            </a:r>
            <a:r>
              <a:rPr lang="nl-BE" sz="1600" dirty="0"/>
              <a:t>:</a:t>
            </a:r>
          </a:p>
          <a:p>
            <a:r>
              <a:rPr lang="nl-BE" sz="1600" dirty="0"/>
              <a:t>Hoe hoger netto belastbaar inkomen, hoe meer het OCMW kan terugvorderen. </a:t>
            </a:r>
            <a:r>
              <a:rPr lang="nl-BE" sz="1400" dirty="0"/>
              <a:t>Volgens het laatste aanslagbiljet, tenzij onderhoudsplichtige aantoont dat meest recente inkomsten lager zijn</a:t>
            </a:r>
            <a:r>
              <a:rPr lang="nl-BE" sz="1600" dirty="0"/>
              <a:t>.</a:t>
            </a:r>
          </a:p>
          <a:p>
            <a:r>
              <a:rPr kumimoji="0" lang="nl-BE" sz="16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Hoe meer personen je ten laste hebt als onderhoudsplichtige, hoe lager het terugvorderbare bedrag</a:t>
            </a:r>
            <a:endParaRPr lang="nl-BE" sz="1600" dirty="0"/>
          </a:p>
          <a:p>
            <a:r>
              <a:rPr lang="nl-BE" sz="1600" dirty="0"/>
              <a:t>Bij inkomen lager dan het wettelijk minimum : OCMW kan in principe niets terugvorderen. </a:t>
            </a:r>
          </a:p>
          <a:p>
            <a:pPr lvl="1"/>
            <a:r>
              <a:rPr lang="nl-BE" sz="1200" dirty="0"/>
              <a:t>Nuance 1 : Als het KI hoger ligt dan € 2.000, wordt het vermenigvuldigd met 3 en opgeteld bij het netto belastbaar inkomen.</a:t>
            </a:r>
          </a:p>
          <a:p>
            <a:pPr lvl="1"/>
            <a:r>
              <a:rPr lang="nl-BE" sz="1200" dirty="0"/>
              <a:t>Nuance 2: Uitzonderlijke situatie die moet voorgelegd en beoordeeld worden, </a:t>
            </a:r>
            <a:r>
              <a:rPr lang="nl-BE" sz="1200" dirty="0" err="1"/>
              <a:t>vb</a:t>
            </a:r>
            <a:r>
              <a:rPr lang="nl-BE" sz="1200" dirty="0"/>
              <a:t> alles is weg geschonken aan de onderhoudsplichtige, mag afgeweken worden van de schaal</a:t>
            </a:r>
          </a:p>
          <a:p>
            <a:r>
              <a:rPr lang="nl-BE" sz="1600" dirty="0"/>
              <a:t>Als de onderhoudsplichtige gehuwd is, kan het OCMW gelijktijdig de onderhoudsplichtige en zijn echtgenoot aanspreken. We berekenen de bijdragen apart volgens schaal </a:t>
            </a:r>
          </a:p>
          <a:p>
            <a:endParaRPr lang="nl-BE" sz="1600" dirty="0"/>
          </a:p>
        </p:txBody>
      </p:sp>
    </p:spTree>
    <p:extLst>
      <p:ext uri="{BB962C8B-B14F-4D97-AF65-F5344CB8AC3E}">
        <p14:creationId xmlns:p14="http://schemas.microsoft.com/office/powerpoint/2010/main" val="254864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F0702EC-51BA-7D72-BCC8-29B9813AD57C}"/>
              </a:ext>
            </a:extLst>
          </p:cNvPr>
          <p:cNvPicPr>
            <a:picLocks noGrp="1" noChangeAspect="1"/>
          </p:cNvPicPr>
          <p:nvPr>
            <p:ph idx="1"/>
          </p:nvPr>
        </p:nvPicPr>
        <p:blipFill>
          <a:blip r:embed="rId2"/>
          <a:stretch>
            <a:fillRect/>
          </a:stretch>
        </p:blipFill>
        <p:spPr>
          <a:xfrm>
            <a:off x="4145312" y="166329"/>
            <a:ext cx="5715781" cy="5382341"/>
          </a:xfrm>
          <a:prstGeom prst="rect">
            <a:avLst/>
          </a:prstGeom>
          <a:noFill/>
        </p:spPr>
      </p:pic>
      <p:sp>
        <p:nvSpPr>
          <p:cNvPr id="9" name="Title 2">
            <a:extLst>
              <a:ext uri="{FF2B5EF4-FFF2-40B4-BE49-F238E27FC236}">
                <a16:creationId xmlns:a16="http://schemas.microsoft.com/office/drawing/2014/main" id="{BD320228-47F8-43AA-D6C9-47650A6EB487}"/>
              </a:ext>
            </a:extLst>
          </p:cNvPr>
          <p:cNvSpPr>
            <a:spLocks noGrp="1"/>
          </p:cNvSpPr>
          <p:nvPr>
            <p:ph type="title"/>
          </p:nvPr>
        </p:nvSpPr>
        <p:spPr>
          <a:xfrm>
            <a:off x="396000" y="1600758"/>
            <a:ext cx="2864338" cy="1857119"/>
          </a:xfrm>
        </p:spPr>
        <p:txBody>
          <a:bodyPr/>
          <a:lstStyle/>
          <a:p>
            <a:r>
              <a:rPr lang="en-US" dirty="0"/>
              <a:t>UNIFORME</a:t>
            </a:r>
            <a:br>
              <a:rPr lang="en-US" dirty="0"/>
            </a:br>
            <a:r>
              <a:rPr lang="en-US" dirty="0" err="1"/>
              <a:t>schaal</a:t>
            </a:r>
            <a:endParaRPr lang="en-US" dirty="0"/>
          </a:p>
        </p:txBody>
      </p:sp>
    </p:spTree>
    <p:extLst>
      <p:ext uri="{BB962C8B-B14F-4D97-AF65-F5344CB8AC3E}">
        <p14:creationId xmlns:p14="http://schemas.microsoft.com/office/powerpoint/2010/main" val="389026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BCA3E-76F8-499B-7378-DDE328643353}"/>
              </a:ext>
            </a:extLst>
          </p:cNvPr>
          <p:cNvSpPr>
            <a:spLocks noGrp="1"/>
          </p:cNvSpPr>
          <p:nvPr>
            <p:ph type="title"/>
          </p:nvPr>
        </p:nvSpPr>
        <p:spPr/>
        <p:txBody>
          <a:bodyPr/>
          <a:lstStyle/>
          <a:p>
            <a:r>
              <a:rPr lang="nl-BE" dirty="0"/>
              <a:t>Voorbeeld regel 3 – kind 1</a:t>
            </a:r>
          </a:p>
        </p:txBody>
      </p:sp>
      <p:sp>
        <p:nvSpPr>
          <p:cNvPr id="3" name="Tijdelijke aanduiding voor inhoud 2">
            <a:extLst>
              <a:ext uri="{FF2B5EF4-FFF2-40B4-BE49-F238E27FC236}">
                <a16:creationId xmlns:a16="http://schemas.microsoft.com/office/drawing/2014/main" id="{19BD7D54-5B9F-E0E1-6284-C5B4734287B9}"/>
              </a:ext>
            </a:extLst>
          </p:cNvPr>
          <p:cNvSpPr>
            <a:spLocks noGrp="1"/>
          </p:cNvSpPr>
          <p:nvPr>
            <p:ph idx="1"/>
          </p:nvPr>
        </p:nvSpPr>
        <p:spPr>
          <a:xfrm>
            <a:off x="932484" y="1252013"/>
            <a:ext cx="8154977" cy="4405673"/>
          </a:xfrm>
        </p:spPr>
        <p:txBody>
          <a:bodyPr>
            <a:normAutofit fontScale="85000" lnSpcReduction="10000"/>
          </a:bodyPr>
          <a:lstStyle/>
          <a:p>
            <a:r>
              <a:rPr lang="nl-BE" u="sng" dirty="0"/>
              <a:t>Kind 1</a:t>
            </a:r>
            <a:r>
              <a:rPr lang="nl-BE" dirty="0"/>
              <a:t> heeft een jaarlijks netto inkomen van 33.000 euro en heeft geen kinderen ten laste. Volgens baremaschaal heeft hij een maximale bijdrage van 98 euro per maand.</a:t>
            </a:r>
          </a:p>
          <a:p>
            <a:endParaRPr lang="nl-BE" dirty="0"/>
          </a:p>
          <a:p>
            <a:endParaRPr lang="nl-BE" dirty="0"/>
          </a:p>
          <a:p>
            <a:r>
              <a:rPr lang="nl-BE" dirty="0"/>
              <a:t>In het voorbeeld maand november 23 zal hij dus maximaal 98 euro moeten betalen </a:t>
            </a:r>
            <a:r>
              <a:rPr lang="nl-BE" dirty="0" err="1"/>
              <a:t>ipv</a:t>
            </a:r>
            <a:r>
              <a:rPr lang="nl-BE" dirty="0"/>
              <a:t> 200 euro (het kindsdeel).</a:t>
            </a:r>
          </a:p>
        </p:txBody>
      </p:sp>
      <p:graphicFrame>
        <p:nvGraphicFramePr>
          <p:cNvPr id="4" name="Tabel 3">
            <a:extLst>
              <a:ext uri="{FF2B5EF4-FFF2-40B4-BE49-F238E27FC236}">
                <a16:creationId xmlns:a16="http://schemas.microsoft.com/office/drawing/2014/main" id="{74C53987-0108-D5B4-A5A5-C7E4BDA27AA8}"/>
              </a:ext>
            </a:extLst>
          </p:cNvPr>
          <p:cNvGraphicFramePr>
            <a:graphicFrameLocks noGrp="1"/>
          </p:cNvGraphicFramePr>
          <p:nvPr>
            <p:extLst>
              <p:ext uri="{D42A27DB-BD31-4B8C-83A1-F6EECF244321}">
                <p14:modId xmlns:p14="http://schemas.microsoft.com/office/powerpoint/2010/main" val="293418098"/>
              </p:ext>
            </p:extLst>
          </p:nvPr>
        </p:nvGraphicFramePr>
        <p:xfrm>
          <a:off x="1419496" y="3470743"/>
          <a:ext cx="7493918" cy="518160"/>
        </p:xfrm>
        <a:graphic>
          <a:graphicData uri="http://schemas.openxmlformats.org/drawingml/2006/table">
            <a:tbl>
              <a:tblPr firstRow="1" firstCol="1" bandRow="1"/>
              <a:tblGrid>
                <a:gridCol w="1705022">
                  <a:extLst>
                    <a:ext uri="{9D8B030D-6E8A-4147-A177-3AD203B41FA5}">
                      <a16:colId xmlns:a16="http://schemas.microsoft.com/office/drawing/2014/main" val="2991255852"/>
                    </a:ext>
                  </a:extLst>
                </a:gridCol>
                <a:gridCol w="864915">
                  <a:extLst>
                    <a:ext uri="{9D8B030D-6E8A-4147-A177-3AD203B41FA5}">
                      <a16:colId xmlns:a16="http://schemas.microsoft.com/office/drawing/2014/main" val="259282013"/>
                    </a:ext>
                  </a:extLst>
                </a:gridCol>
                <a:gridCol w="484085">
                  <a:extLst>
                    <a:ext uri="{9D8B030D-6E8A-4147-A177-3AD203B41FA5}">
                      <a16:colId xmlns:a16="http://schemas.microsoft.com/office/drawing/2014/main" val="3602178018"/>
                    </a:ext>
                  </a:extLst>
                </a:gridCol>
                <a:gridCol w="473356">
                  <a:extLst>
                    <a:ext uri="{9D8B030D-6E8A-4147-A177-3AD203B41FA5}">
                      <a16:colId xmlns:a16="http://schemas.microsoft.com/office/drawing/2014/main" val="1887103624"/>
                    </a:ext>
                  </a:extLst>
                </a:gridCol>
                <a:gridCol w="455924">
                  <a:extLst>
                    <a:ext uri="{9D8B030D-6E8A-4147-A177-3AD203B41FA5}">
                      <a16:colId xmlns:a16="http://schemas.microsoft.com/office/drawing/2014/main" val="1376794824"/>
                    </a:ext>
                  </a:extLst>
                </a:gridCol>
                <a:gridCol w="451231">
                  <a:extLst>
                    <a:ext uri="{9D8B030D-6E8A-4147-A177-3AD203B41FA5}">
                      <a16:colId xmlns:a16="http://schemas.microsoft.com/office/drawing/2014/main" val="1396298282"/>
                    </a:ext>
                  </a:extLst>
                </a:gridCol>
                <a:gridCol w="434469">
                  <a:extLst>
                    <a:ext uri="{9D8B030D-6E8A-4147-A177-3AD203B41FA5}">
                      <a16:colId xmlns:a16="http://schemas.microsoft.com/office/drawing/2014/main" val="3869403165"/>
                    </a:ext>
                  </a:extLst>
                </a:gridCol>
                <a:gridCol w="498164">
                  <a:extLst>
                    <a:ext uri="{9D8B030D-6E8A-4147-A177-3AD203B41FA5}">
                      <a16:colId xmlns:a16="http://schemas.microsoft.com/office/drawing/2014/main" val="1665040914"/>
                    </a:ext>
                  </a:extLst>
                </a:gridCol>
                <a:gridCol w="393570">
                  <a:extLst>
                    <a:ext uri="{9D8B030D-6E8A-4147-A177-3AD203B41FA5}">
                      <a16:colId xmlns:a16="http://schemas.microsoft.com/office/drawing/2014/main" val="3630726672"/>
                    </a:ext>
                  </a:extLst>
                </a:gridCol>
                <a:gridCol w="402286">
                  <a:extLst>
                    <a:ext uri="{9D8B030D-6E8A-4147-A177-3AD203B41FA5}">
                      <a16:colId xmlns:a16="http://schemas.microsoft.com/office/drawing/2014/main" val="4281889668"/>
                    </a:ext>
                  </a:extLst>
                </a:gridCol>
                <a:gridCol w="359376">
                  <a:extLst>
                    <a:ext uri="{9D8B030D-6E8A-4147-A177-3AD203B41FA5}">
                      <a16:colId xmlns:a16="http://schemas.microsoft.com/office/drawing/2014/main" val="3997693253"/>
                    </a:ext>
                  </a:extLst>
                </a:gridCol>
                <a:gridCol w="449890">
                  <a:extLst>
                    <a:ext uri="{9D8B030D-6E8A-4147-A177-3AD203B41FA5}">
                      <a16:colId xmlns:a16="http://schemas.microsoft.com/office/drawing/2014/main" val="1918981311"/>
                    </a:ext>
                  </a:extLst>
                </a:gridCol>
                <a:gridCol w="521630">
                  <a:extLst>
                    <a:ext uri="{9D8B030D-6E8A-4147-A177-3AD203B41FA5}">
                      <a16:colId xmlns:a16="http://schemas.microsoft.com/office/drawing/2014/main" val="997282046"/>
                    </a:ext>
                  </a:extLst>
                </a:gridCol>
              </a:tblGrid>
              <a:tr h="254441">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Aantal personen ten laste </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€ 31.823,84 - € 35.732,02</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15%</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0</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b="1" dirty="0">
                          <a:solidFill>
                            <a:srgbClr val="000000"/>
                          </a:solidFill>
                          <a:effectLst/>
                          <a:latin typeface="Calibri" panose="020F0502020204030204" pitchFamily="34" charset="0"/>
                          <a:ea typeface="Times New Roman" panose="02020603050405020304" pitchFamily="18" charset="0"/>
                        </a:rPr>
                        <a:t>€ 98</a:t>
                      </a:r>
                      <a:endParaRPr lang="nl-BE" sz="1200" b="1"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€ 49</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2</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3</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4</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5</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6</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7</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8</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9</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marL="0" indent="0" algn="ctr" fontAlgn="auto" hangingPunct="1">
                        <a:buNone/>
                      </a:pPr>
                      <a:r>
                        <a:rPr lang="nl-NL" sz="800" dirty="0">
                          <a:solidFill>
                            <a:srgbClr val="000000"/>
                          </a:solidFill>
                          <a:effectLst/>
                          <a:latin typeface="Calibri" panose="020F0502020204030204" pitchFamily="34" charset="0"/>
                          <a:ea typeface="Times New Roman" panose="02020603050405020304" pitchFamily="18" charset="0"/>
                        </a:rPr>
                        <a:t>10 en meer </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258624690"/>
                  </a:ext>
                </a:extLst>
              </a:tr>
            </a:tbl>
          </a:graphicData>
        </a:graphic>
      </p:graphicFrame>
    </p:spTree>
    <p:extLst>
      <p:ext uri="{BB962C8B-B14F-4D97-AF65-F5344CB8AC3E}">
        <p14:creationId xmlns:p14="http://schemas.microsoft.com/office/powerpoint/2010/main" val="229865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0E8CB-78B1-59F2-378F-B29870E02A60}"/>
              </a:ext>
            </a:extLst>
          </p:cNvPr>
          <p:cNvSpPr>
            <a:spLocks noGrp="1"/>
          </p:cNvSpPr>
          <p:nvPr>
            <p:ph type="title"/>
          </p:nvPr>
        </p:nvSpPr>
        <p:spPr/>
        <p:txBody>
          <a:bodyPr/>
          <a:lstStyle/>
          <a:p>
            <a:r>
              <a:rPr lang="nl-BE" dirty="0"/>
              <a:t>Voorbeeld regel 3 – KIND 2 </a:t>
            </a:r>
          </a:p>
        </p:txBody>
      </p:sp>
      <p:sp>
        <p:nvSpPr>
          <p:cNvPr id="3" name="Tijdelijke aanduiding voor inhoud 2">
            <a:extLst>
              <a:ext uri="{FF2B5EF4-FFF2-40B4-BE49-F238E27FC236}">
                <a16:creationId xmlns:a16="http://schemas.microsoft.com/office/drawing/2014/main" id="{B0B2DF2C-4827-4AF7-D555-F63E8BDB3D5D}"/>
              </a:ext>
            </a:extLst>
          </p:cNvPr>
          <p:cNvSpPr>
            <a:spLocks noGrp="1"/>
          </p:cNvSpPr>
          <p:nvPr>
            <p:ph idx="1"/>
          </p:nvPr>
        </p:nvSpPr>
        <p:spPr>
          <a:xfrm>
            <a:off x="1606162" y="1124793"/>
            <a:ext cx="8045841" cy="4405673"/>
          </a:xfrm>
        </p:spPr>
        <p:txBody>
          <a:bodyPr>
            <a:normAutofit fontScale="85000" lnSpcReduction="10000"/>
          </a:bodyPr>
          <a:lstStyle/>
          <a:p>
            <a:r>
              <a:rPr lang="nl-BE" u="sng" dirty="0"/>
              <a:t>Kind 2</a:t>
            </a:r>
            <a:r>
              <a:rPr lang="nl-BE" dirty="0"/>
              <a:t> heeft een jaarlijks netto inkomen van 42.000 euro - geen kinderen ten laste. Volgens de baremaschaal heeft hij een maximale bijdrage van 228 euro per maand. </a:t>
            </a:r>
          </a:p>
          <a:p>
            <a:endParaRPr lang="nl-BE" dirty="0"/>
          </a:p>
          <a:p>
            <a:endParaRPr lang="nl-BE" dirty="0"/>
          </a:p>
          <a:p>
            <a:r>
              <a:rPr lang="nl-BE" dirty="0"/>
              <a:t>Hij betaalt dus voor de maand november 23 zijn volledige kindsdeel, namelijk 200 euro.</a:t>
            </a:r>
          </a:p>
        </p:txBody>
      </p:sp>
      <p:graphicFrame>
        <p:nvGraphicFramePr>
          <p:cNvPr id="4" name="Tabel 3">
            <a:extLst>
              <a:ext uri="{FF2B5EF4-FFF2-40B4-BE49-F238E27FC236}">
                <a16:creationId xmlns:a16="http://schemas.microsoft.com/office/drawing/2014/main" id="{06D43A43-FB59-6A31-30DA-51FCE1B9C186}"/>
              </a:ext>
            </a:extLst>
          </p:cNvPr>
          <p:cNvGraphicFramePr>
            <a:graphicFrameLocks noGrp="1"/>
          </p:cNvGraphicFramePr>
          <p:nvPr>
            <p:extLst>
              <p:ext uri="{D42A27DB-BD31-4B8C-83A1-F6EECF244321}">
                <p14:modId xmlns:p14="http://schemas.microsoft.com/office/powerpoint/2010/main" val="3007189702"/>
              </p:ext>
            </p:extLst>
          </p:nvPr>
        </p:nvGraphicFramePr>
        <p:xfrm>
          <a:off x="2186609" y="3085106"/>
          <a:ext cx="7133850" cy="723569"/>
        </p:xfrm>
        <a:graphic>
          <a:graphicData uri="http://schemas.openxmlformats.org/drawingml/2006/table">
            <a:tbl>
              <a:tblPr firstRow="1" firstCol="1" bandRow="1"/>
              <a:tblGrid>
                <a:gridCol w="1623099">
                  <a:extLst>
                    <a:ext uri="{9D8B030D-6E8A-4147-A177-3AD203B41FA5}">
                      <a16:colId xmlns:a16="http://schemas.microsoft.com/office/drawing/2014/main" val="481217412"/>
                    </a:ext>
                  </a:extLst>
                </a:gridCol>
                <a:gridCol w="823357">
                  <a:extLst>
                    <a:ext uri="{9D8B030D-6E8A-4147-A177-3AD203B41FA5}">
                      <a16:colId xmlns:a16="http://schemas.microsoft.com/office/drawing/2014/main" val="2854178716"/>
                    </a:ext>
                  </a:extLst>
                </a:gridCol>
                <a:gridCol w="460825">
                  <a:extLst>
                    <a:ext uri="{9D8B030D-6E8A-4147-A177-3AD203B41FA5}">
                      <a16:colId xmlns:a16="http://schemas.microsoft.com/office/drawing/2014/main" val="1606449304"/>
                    </a:ext>
                  </a:extLst>
                </a:gridCol>
                <a:gridCol w="450612">
                  <a:extLst>
                    <a:ext uri="{9D8B030D-6E8A-4147-A177-3AD203B41FA5}">
                      <a16:colId xmlns:a16="http://schemas.microsoft.com/office/drawing/2014/main" val="3590086890"/>
                    </a:ext>
                  </a:extLst>
                </a:gridCol>
                <a:gridCol w="434017">
                  <a:extLst>
                    <a:ext uri="{9D8B030D-6E8A-4147-A177-3AD203B41FA5}">
                      <a16:colId xmlns:a16="http://schemas.microsoft.com/office/drawing/2014/main" val="4151513480"/>
                    </a:ext>
                  </a:extLst>
                </a:gridCol>
                <a:gridCol w="429551">
                  <a:extLst>
                    <a:ext uri="{9D8B030D-6E8A-4147-A177-3AD203B41FA5}">
                      <a16:colId xmlns:a16="http://schemas.microsoft.com/office/drawing/2014/main" val="2865923483"/>
                    </a:ext>
                  </a:extLst>
                </a:gridCol>
                <a:gridCol w="413594">
                  <a:extLst>
                    <a:ext uri="{9D8B030D-6E8A-4147-A177-3AD203B41FA5}">
                      <a16:colId xmlns:a16="http://schemas.microsoft.com/office/drawing/2014/main" val="836816388"/>
                    </a:ext>
                  </a:extLst>
                </a:gridCol>
                <a:gridCol w="474228">
                  <a:extLst>
                    <a:ext uri="{9D8B030D-6E8A-4147-A177-3AD203B41FA5}">
                      <a16:colId xmlns:a16="http://schemas.microsoft.com/office/drawing/2014/main" val="3961303965"/>
                    </a:ext>
                  </a:extLst>
                </a:gridCol>
                <a:gridCol w="374659">
                  <a:extLst>
                    <a:ext uri="{9D8B030D-6E8A-4147-A177-3AD203B41FA5}">
                      <a16:colId xmlns:a16="http://schemas.microsoft.com/office/drawing/2014/main" val="2849015779"/>
                    </a:ext>
                  </a:extLst>
                </a:gridCol>
                <a:gridCol w="382957">
                  <a:extLst>
                    <a:ext uri="{9D8B030D-6E8A-4147-A177-3AD203B41FA5}">
                      <a16:colId xmlns:a16="http://schemas.microsoft.com/office/drawing/2014/main" val="2205511179"/>
                    </a:ext>
                  </a:extLst>
                </a:gridCol>
                <a:gridCol w="342109">
                  <a:extLst>
                    <a:ext uri="{9D8B030D-6E8A-4147-A177-3AD203B41FA5}">
                      <a16:colId xmlns:a16="http://schemas.microsoft.com/office/drawing/2014/main" val="2274387157"/>
                    </a:ext>
                  </a:extLst>
                </a:gridCol>
                <a:gridCol w="428274">
                  <a:extLst>
                    <a:ext uri="{9D8B030D-6E8A-4147-A177-3AD203B41FA5}">
                      <a16:colId xmlns:a16="http://schemas.microsoft.com/office/drawing/2014/main" val="1139091943"/>
                    </a:ext>
                  </a:extLst>
                </a:gridCol>
                <a:gridCol w="496568">
                  <a:extLst>
                    <a:ext uri="{9D8B030D-6E8A-4147-A177-3AD203B41FA5}">
                      <a16:colId xmlns:a16="http://schemas.microsoft.com/office/drawing/2014/main" val="3930682500"/>
                    </a:ext>
                  </a:extLst>
                </a:gridCol>
              </a:tblGrid>
              <a:tr h="723569">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Aantal personen ten laste </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€ 39.640,22 - € 43.548,40</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20%</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0</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b="1" dirty="0">
                          <a:solidFill>
                            <a:srgbClr val="000000"/>
                          </a:solidFill>
                          <a:effectLst/>
                          <a:latin typeface="Calibri" panose="020F0502020204030204" pitchFamily="34" charset="0"/>
                          <a:ea typeface="Times New Roman" panose="02020603050405020304" pitchFamily="18" charset="0"/>
                        </a:rPr>
                        <a:t>€ 228</a:t>
                      </a:r>
                      <a:endParaRPr lang="nl-BE" sz="1200" b="1"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€ 163</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2</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€ 98</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3</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€ 49</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4</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5</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6</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7</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8</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9</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10 en meer</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59221642"/>
                  </a:ext>
                </a:extLst>
              </a:tr>
            </a:tbl>
          </a:graphicData>
        </a:graphic>
      </p:graphicFrame>
    </p:spTree>
    <p:extLst>
      <p:ext uri="{BB962C8B-B14F-4D97-AF65-F5344CB8AC3E}">
        <p14:creationId xmlns:p14="http://schemas.microsoft.com/office/powerpoint/2010/main" val="3651634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479E1-1998-C9D8-87C8-D9FE5169BD9F}"/>
              </a:ext>
            </a:extLst>
          </p:cNvPr>
          <p:cNvSpPr>
            <a:spLocks noGrp="1"/>
          </p:cNvSpPr>
          <p:nvPr>
            <p:ph type="title"/>
          </p:nvPr>
        </p:nvSpPr>
        <p:spPr/>
        <p:txBody>
          <a:bodyPr/>
          <a:lstStyle/>
          <a:p>
            <a:r>
              <a:rPr lang="nl-BE" dirty="0"/>
              <a:t>VOORBEELD REGEL 3 – KIND 3</a:t>
            </a:r>
          </a:p>
        </p:txBody>
      </p:sp>
      <p:sp>
        <p:nvSpPr>
          <p:cNvPr id="3" name="Tijdelijke aanduiding voor inhoud 2">
            <a:extLst>
              <a:ext uri="{FF2B5EF4-FFF2-40B4-BE49-F238E27FC236}">
                <a16:creationId xmlns:a16="http://schemas.microsoft.com/office/drawing/2014/main" id="{03827488-4D8D-FC5B-411B-2778274880F1}"/>
              </a:ext>
            </a:extLst>
          </p:cNvPr>
          <p:cNvSpPr>
            <a:spLocks noGrp="1"/>
          </p:cNvSpPr>
          <p:nvPr>
            <p:ph idx="1"/>
          </p:nvPr>
        </p:nvSpPr>
        <p:spPr/>
        <p:txBody>
          <a:bodyPr>
            <a:normAutofit fontScale="92500" lnSpcReduction="10000"/>
          </a:bodyPr>
          <a:lstStyle/>
          <a:p>
            <a:r>
              <a:rPr lang="nl-BE" u="sng" dirty="0"/>
              <a:t>Kind 3</a:t>
            </a:r>
            <a:r>
              <a:rPr lang="nl-BE" dirty="0"/>
              <a:t> heeft een netto jaarlijks inkomen van 36.000 euro, en heeft 3 kinderen ten laste. Hij valt dus onder de ondergrens. </a:t>
            </a:r>
          </a:p>
          <a:p>
            <a:endParaRPr lang="nl-BE" dirty="0"/>
          </a:p>
          <a:p>
            <a:endParaRPr lang="nl-BE" dirty="0"/>
          </a:p>
          <a:p>
            <a:r>
              <a:rPr lang="nl-BE" dirty="0"/>
              <a:t>Hij wordt vrijgesteld op basis van zijn inkomsten. Dit wordt herbekeken na 2 jaar. </a:t>
            </a:r>
          </a:p>
        </p:txBody>
      </p:sp>
      <p:graphicFrame>
        <p:nvGraphicFramePr>
          <p:cNvPr id="4" name="Tabel 3">
            <a:extLst>
              <a:ext uri="{FF2B5EF4-FFF2-40B4-BE49-F238E27FC236}">
                <a16:creationId xmlns:a16="http://schemas.microsoft.com/office/drawing/2014/main" id="{BA464AD2-949E-CE87-58D0-71BBE0E571C4}"/>
              </a:ext>
            </a:extLst>
          </p:cNvPr>
          <p:cNvGraphicFramePr>
            <a:graphicFrameLocks noGrp="1"/>
          </p:cNvGraphicFramePr>
          <p:nvPr>
            <p:extLst>
              <p:ext uri="{D42A27DB-BD31-4B8C-83A1-F6EECF244321}">
                <p14:modId xmlns:p14="http://schemas.microsoft.com/office/powerpoint/2010/main" val="1389311125"/>
              </p:ext>
            </p:extLst>
          </p:nvPr>
        </p:nvGraphicFramePr>
        <p:xfrm>
          <a:off x="2027583" y="3082289"/>
          <a:ext cx="6601116" cy="702532"/>
        </p:xfrm>
        <a:graphic>
          <a:graphicData uri="http://schemas.openxmlformats.org/drawingml/2006/table">
            <a:tbl>
              <a:tblPr firstRow="1" firstCol="1" bandRow="1"/>
              <a:tblGrid>
                <a:gridCol w="1501891">
                  <a:extLst>
                    <a:ext uri="{9D8B030D-6E8A-4147-A177-3AD203B41FA5}">
                      <a16:colId xmlns:a16="http://schemas.microsoft.com/office/drawing/2014/main" val="90853595"/>
                    </a:ext>
                  </a:extLst>
                </a:gridCol>
                <a:gridCol w="761871">
                  <a:extLst>
                    <a:ext uri="{9D8B030D-6E8A-4147-A177-3AD203B41FA5}">
                      <a16:colId xmlns:a16="http://schemas.microsoft.com/office/drawing/2014/main" val="433585876"/>
                    </a:ext>
                  </a:extLst>
                </a:gridCol>
                <a:gridCol w="426412">
                  <a:extLst>
                    <a:ext uri="{9D8B030D-6E8A-4147-A177-3AD203B41FA5}">
                      <a16:colId xmlns:a16="http://schemas.microsoft.com/office/drawing/2014/main" val="1701108417"/>
                    </a:ext>
                  </a:extLst>
                </a:gridCol>
                <a:gridCol w="416962">
                  <a:extLst>
                    <a:ext uri="{9D8B030D-6E8A-4147-A177-3AD203B41FA5}">
                      <a16:colId xmlns:a16="http://schemas.microsoft.com/office/drawing/2014/main" val="3061804393"/>
                    </a:ext>
                  </a:extLst>
                </a:gridCol>
                <a:gridCol w="401607">
                  <a:extLst>
                    <a:ext uri="{9D8B030D-6E8A-4147-A177-3AD203B41FA5}">
                      <a16:colId xmlns:a16="http://schemas.microsoft.com/office/drawing/2014/main" val="1257705786"/>
                    </a:ext>
                  </a:extLst>
                </a:gridCol>
                <a:gridCol w="397472">
                  <a:extLst>
                    <a:ext uri="{9D8B030D-6E8A-4147-A177-3AD203B41FA5}">
                      <a16:colId xmlns:a16="http://schemas.microsoft.com/office/drawing/2014/main" val="1714948038"/>
                    </a:ext>
                  </a:extLst>
                </a:gridCol>
                <a:gridCol w="382708">
                  <a:extLst>
                    <a:ext uri="{9D8B030D-6E8A-4147-A177-3AD203B41FA5}">
                      <a16:colId xmlns:a16="http://schemas.microsoft.com/office/drawing/2014/main" val="3639650832"/>
                    </a:ext>
                  </a:extLst>
                </a:gridCol>
                <a:gridCol w="438815">
                  <a:extLst>
                    <a:ext uri="{9D8B030D-6E8A-4147-A177-3AD203B41FA5}">
                      <a16:colId xmlns:a16="http://schemas.microsoft.com/office/drawing/2014/main" val="695857912"/>
                    </a:ext>
                  </a:extLst>
                </a:gridCol>
                <a:gridCol w="346681">
                  <a:extLst>
                    <a:ext uri="{9D8B030D-6E8A-4147-A177-3AD203B41FA5}">
                      <a16:colId xmlns:a16="http://schemas.microsoft.com/office/drawing/2014/main" val="2289892717"/>
                    </a:ext>
                  </a:extLst>
                </a:gridCol>
                <a:gridCol w="354359">
                  <a:extLst>
                    <a:ext uri="{9D8B030D-6E8A-4147-A177-3AD203B41FA5}">
                      <a16:colId xmlns:a16="http://schemas.microsoft.com/office/drawing/2014/main" val="901750933"/>
                    </a:ext>
                  </a:extLst>
                </a:gridCol>
                <a:gridCol w="316561">
                  <a:extLst>
                    <a:ext uri="{9D8B030D-6E8A-4147-A177-3AD203B41FA5}">
                      <a16:colId xmlns:a16="http://schemas.microsoft.com/office/drawing/2014/main" val="2750384334"/>
                    </a:ext>
                  </a:extLst>
                </a:gridCol>
                <a:gridCol w="396291">
                  <a:extLst>
                    <a:ext uri="{9D8B030D-6E8A-4147-A177-3AD203B41FA5}">
                      <a16:colId xmlns:a16="http://schemas.microsoft.com/office/drawing/2014/main" val="3238682037"/>
                    </a:ext>
                  </a:extLst>
                </a:gridCol>
                <a:gridCol w="459486">
                  <a:extLst>
                    <a:ext uri="{9D8B030D-6E8A-4147-A177-3AD203B41FA5}">
                      <a16:colId xmlns:a16="http://schemas.microsoft.com/office/drawing/2014/main" val="3625178623"/>
                    </a:ext>
                  </a:extLst>
                </a:gridCol>
              </a:tblGrid>
              <a:tr h="702532">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Aantal personen ten laste </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€ 35.732,03 - € 39.640,21</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20%</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0</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€ 163</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€ 98</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2</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€ 49</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3</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b="0" dirty="0">
                          <a:solidFill>
                            <a:srgbClr val="000000"/>
                          </a:solidFill>
                          <a:effectLst/>
                          <a:latin typeface="Calibri" panose="020F0502020204030204" pitchFamily="34" charset="0"/>
                          <a:ea typeface="Times New Roman" panose="02020603050405020304" pitchFamily="18" charset="0"/>
                        </a:rPr>
                        <a:t>-</a:t>
                      </a:r>
                      <a:endParaRPr lang="nl-BE" sz="1200" b="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4</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5</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6</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7</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8</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9</a:t>
                      </a:r>
                    </a:p>
                    <a:p>
                      <a:pPr algn="ctr" fontAlgn="auto" hangingPunct="1"/>
                      <a:endParaRPr lang="nl-NL" sz="800" dirty="0">
                        <a:solidFill>
                          <a:srgbClr val="000000"/>
                        </a:solidFill>
                        <a:effectLst/>
                        <a:latin typeface="Calibri" panose="020F0502020204030204" pitchFamily="34" charset="0"/>
                        <a:ea typeface="Times New Roman" panose="02020603050405020304" pitchFamily="18" charset="0"/>
                      </a:endParaRPr>
                    </a:p>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fontAlgn="auto" hangingPunct="1"/>
                      <a:r>
                        <a:rPr lang="nl-NL" sz="800" dirty="0">
                          <a:solidFill>
                            <a:srgbClr val="000000"/>
                          </a:solidFill>
                          <a:effectLst/>
                          <a:latin typeface="Calibri" panose="020F0502020204030204" pitchFamily="34" charset="0"/>
                          <a:ea typeface="Times New Roman" panose="02020603050405020304" pitchFamily="18" charset="0"/>
                        </a:rPr>
                        <a:t>10 en meer</a:t>
                      </a:r>
                      <a:endParaRPr lang="nl-BE" sz="1200" dirty="0">
                        <a:effectLst/>
                        <a:latin typeface="Times New Roman" panose="02020603050405020304" pitchFamily="18" charset="0"/>
                        <a:ea typeface="Times New Roman" panose="02020603050405020304" pitchFamily="18" charset="0"/>
                      </a:endParaRPr>
                    </a:p>
                  </a:txBody>
                  <a:tcPr marL="76200" marR="76200" marT="76200" marB="762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549595822"/>
                  </a:ext>
                </a:extLst>
              </a:tr>
            </a:tbl>
          </a:graphicData>
        </a:graphic>
      </p:graphicFrame>
    </p:spTree>
    <p:extLst>
      <p:ext uri="{BB962C8B-B14F-4D97-AF65-F5344CB8AC3E}">
        <p14:creationId xmlns:p14="http://schemas.microsoft.com/office/powerpoint/2010/main" val="186402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18F11-EFA8-622C-DAEE-BB9CDD1267CA}"/>
              </a:ext>
            </a:extLst>
          </p:cNvPr>
          <p:cNvSpPr>
            <a:spLocks noGrp="1"/>
          </p:cNvSpPr>
          <p:nvPr>
            <p:ph type="title"/>
          </p:nvPr>
        </p:nvSpPr>
        <p:spPr/>
        <p:txBody>
          <a:bodyPr/>
          <a:lstStyle/>
          <a:p>
            <a:r>
              <a:rPr lang="nl-BE" dirty="0"/>
              <a:t>Regel 4</a:t>
            </a:r>
          </a:p>
        </p:txBody>
      </p:sp>
      <p:sp>
        <p:nvSpPr>
          <p:cNvPr id="3" name="Tijdelijke aanduiding voor inhoud 2">
            <a:extLst>
              <a:ext uri="{FF2B5EF4-FFF2-40B4-BE49-F238E27FC236}">
                <a16:creationId xmlns:a16="http://schemas.microsoft.com/office/drawing/2014/main" id="{0C37451E-5F3B-60D1-12E3-E9231917E4DF}"/>
              </a:ext>
            </a:extLst>
          </p:cNvPr>
          <p:cNvSpPr>
            <a:spLocks noGrp="1"/>
          </p:cNvSpPr>
          <p:nvPr>
            <p:ph idx="1"/>
          </p:nvPr>
        </p:nvSpPr>
        <p:spPr/>
        <p:txBody>
          <a:bodyPr>
            <a:normAutofit/>
          </a:bodyPr>
          <a:lstStyle/>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3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De bijdrage van de kinderen is dus op twee manieren geplafonneerd – regel 4:</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6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Plafond 1 : begrensd tot het kindsdeel (nooit meer dan het effectieve tekort, gedeeld door het aantal kinderen) – zoals voor kind 2</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6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Plafond 2 :  begrensd tot de maximale bijdrage, bepaald op basis van hun inkomsten - zoals voor kind 1 en 3.</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endParaRPr kumimoji="0" lang="nl-BE" sz="30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endParaRPr>
          </a:p>
          <a:p>
            <a:endParaRPr lang="nl-BE" dirty="0"/>
          </a:p>
        </p:txBody>
      </p:sp>
    </p:spTree>
    <p:extLst>
      <p:ext uri="{BB962C8B-B14F-4D97-AF65-F5344CB8AC3E}">
        <p14:creationId xmlns:p14="http://schemas.microsoft.com/office/powerpoint/2010/main" val="228712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44AE3-9ACD-246B-3125-54B82F22DB0F}"/>
              </a:ext>
            </a:extLst>
          </p:cNvPr>
          <p:cNvSpPr>
            <a:spLocks noGrp="1"/>
          </p:cNvSpPr>
          <p:nvPr>
            <p:ph type="title"/>
          </p:nvPr>
        </p:nvSpPr>
        <p:spPr/>
        <p:txBody>
          <a:bodyPr/>
          <a:lstStyle/>
          <a:p>
            <a:r>
              <a:rPr lang="nl-BE" dirty="0"/>
              <a:t>REGEL 5</a:t>
            </a:r>
          </a:p>
        </p:txBody>
      </p:sp>
      <p:sp>
        <p:nvSpPr>
          <p:cNvPr id="3" name="Tijdelijke aanduiding voor inhoud 2">
            <a:extLst>
              <a:ext uri="{FF2B5EF4-FFF2-40B4-BE49-F238E27FC236}">
                <a16:creationId xmlns:a16="http://schemas.microsoft.com/office/drawing/2014/main" id="{21BD4D48-B487-FBCD-EE6E-A4E2E3279255}"/>
              </a:ext>
            </a:extLst>
          </p:cNvPr>
          <p:cNvSpPr>
            <a:spLocks noGrp="1"/>
          </p:cNvSpPr>
          <p:nvPr>
            <p:ph idx="1"/>
          </p:nvPr>
        </p:nvSpPr>
        <p:spPr/>
        <p:txBody>
          <a:bodyPr>
            <a:normAutofit/>
          </a:bodyPr>
          <a:lstStyle/>
          <a:p>
            <a:r>
              <a:rPr lang="nl-BE" dirty="0"/>
              <a:t>De onderhoudsplichtige heeft steeds het recht om billijkheidsredenen aan te voeren – dit wordt voorgelegd aan het </a:t>
            </a:r>
            <a:r>
              <a:rPr lang="nl-BE" dirty="0" err="1"/>
              <a:t>bcSD</a:t>
            </a:r>
            <a:endParaRPr lang="nl-BE" dirty="0"/>
          </a:p>
          <a:p>
            <a:endParaRPr lang="nl-BE" dirty="0"/>
          </a:p>
          <a:p>
            <a:r>
              <a:rPr lang="nl-BE" sz="2000" dirty="0"/>
              <a:t>art 100bis,§ 2 Organieke OCMW-wet) § 2: ‘bij een individuele beslissing en om redenen van billijkheid die in de beslissing worden vermeld’</a:t>
            </a:r>
            <a:endParaRPr lang="nl-BE" dirty="0"/>
          </a:p>
        </p:txBody>
      </p:sp>
    </p:spTree>
    <p:extLst>
      <p:ext uri="{BB962C8B-B14F-4D97-AF65-F5344CB8AC3E}">
        <p14:creationId xmlns:p14="http://schemas.microsoft.com/office/powerpoint/2010/main" val="5403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83048-6021-44DE-6F34-D7DF92C37F22}"/>
              </a:ext>
            </a:extLst>
          </p:cNvPr>
          <p:cNvSpPr>
            <a:spLocks noGrp="1"/>
          </p:cNvSpPr>
          <p:nvPr>
            <p:ph type="title"/>
          </p:nvPr>
        </p:nvSpPr>
        <p:spPr/>
        <p:txBody>
          <a:bodyPr/>
          <a:lstStyle/>
          <a:p>
            <a:r>
              <a:rPr lang="nl-BE" dirty="0"/>
              <a:t>VOORBEELDEN REGEL 5</a:t>
            </a:r>
          </a:p>
        </p:txBody>
      </p:sp>
      <p:sp>
        <p:nvSpPr>
          <p:cNvPr id="3" name="Tijdelijke aanduiding voor inhoud 2">
            <a:extLst>
              <a:ext uri="{FF2B5EF4-FFF2-40B4-BE49-F238E27FC236}">
                <a16:creationId xmlns:a16="http://schemas.microsoft.com/office/drawing/2014/main" id="{5C919CA4-D6F1-5926-8201-5E3391F4124B}"/>
              </a:ext>
            </a:extLst>
          </p:cNvPr>
          <p:cNvSpPr>
            <a:spLocks noGrp="1"/>
          </p:cNvSpPr>
          <p:nvPr>
            <p:ph idx="1"/>
          </p:nvPr>
        </p:nvSpPr>
        <p:spPr/>
        <p:txBody>
          <a:bodyPr>
            <a:normAutofit fontScale="77500" lnSpcReduction="20000"/>
          </a:bodyPr>
          <a:lstStyle/>
          <a:p>
            <a:r>
              <a:rPr lang="nl-BE" dirty="0"/>
              <a:t>Er is reeds jarenlang geen contact meer tussen kind en ouder die in het WZC verblijft</a:t>
            </a:r>
          </a:p>
          <a:p>
            <a:r>
              <a:rPr lang="nl-BE" dirty="0"/>
              <a:t>Er is sprake van een ernstige verstoorde relatie tussen kind + ouder</a:t>
            </a:r>
          </a:p>
          <a:p>
            <a:r>
              <a:rPr lang="nl-BE" dirty="0"/>
              <a:t>Het (gezin van het) kind heeft uitzonderlijk zware financiële lasten (hoge medische kosten, studerende kinderen, schulden,…) waardoor zijn eigen menselijke waardigheid in het gedrang zou komen als hij ook nog de kosten van het WZC zou moeten dragen.</a:t>
            </a:r>
          </a:p>
          <a:p>
            <a:r>
              <a:rPr lang="nl-BE" dirty="0"/>
              <a:t>….</a:t>
            </a:r>
          </a:p>
        </p:txBody>
      </p:sp>
    </p:spTree>
    <p:extLst>
      <p:ext uri="{BB962C8B-B14F-4D97-AF65-F5344CB8AC3E}">
        <p14:creationId xmlns:p14="http://schemas.microsoft.com/office/powerpoint/2010/main" val="70626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FBADE-D133-DB0D-EDB5-E8061D5D700E}"/>
              </a:ext>
            </a:extLst>
          </p:cNvPr>
          <p:cNvSpPr>
            <a:spLocks noGrp="1"/>
          </p:cNvSpPr>
          <p:nvPr>
            <p:ph type="title"/>
          </p:nvPr>
        </p:nvSpPr>
        <p:spPr/>
        <p:txBody>
          <a:bodyPr/>
          <a:lstStyle/>
          <a:p>
            <a:r>
              <a:rPr lang="nl-BE" dirty="0"/>
              <a:t>REGEL 6 </a:t>
            </a:r>
          </a:p>
        </p:txBody>
      </p:sp>
      <p:sp>
        <p:nvSpPr>
          <p:cNvPr id="3" name="Tijdelijke aanduiding voor inhoud 2">
            <a:extLst>
              <a:ext uri="{FF2B5EF4-FFF2-40B4-BE49-F238E27FC236}">
                <a16:creationId xmlns:a16="http://schemas.microsoft.com/office/drawing/2014/main" id="{FB2BE370-82A5-ED33-9ACC-4D8C6DB115E2}"/>
              </a:ext>
            </a:extLst>
          </p:cNvPr>
          <p:cNvSpPr>
            <a:spLocks noGrp="1"/>
          </p:cNvSpPr>
          <p:nvPr>
            <p:ph idx="1"/>
          </p:nvPr>
        </p:nvSpPr>
        <p:spPr/>
        <p:txBody>
          <a:bodyPr>
            <a:normAutofit fontScale="92500" lnSpcReduction="20000"/>
          </a:bodyPr>
          <a:lstStyle/>
          <a:p>
            <a:r>
              <a:rPr lang="nl-BE" sz="2600" dirty="0"/>
              <a:t>FISCAAL REGIME</a:t>
            </a:r>
          </a:p>
          <a:p>
            <a:r>
              <a:rPr lang="nl-BE" sz="2600" dirty="0"/>
              <a:t>De onderhoudsplichtige kan in zijn belastingaangifte de betaalde tussenkomsten onderhoudsplicht opnemen</a:t>
            </a:r>
          </a:p>
          <a:p>
            <a:r>
              <a:rPr lang="nl-BE" sz="2600" dirty="0"/>
              <a:t>80 % van de betaalde bedragen worden dan in aftrek genomen  </a:t>
            </a:r>
          </a:p>
          <a:p>
            <a:r>
              <a:rPr lang="nl-BE" sz="2600"/>
              <a:t>N</a:t>
            </a:r>
            <a:r>
              <a:rPr lang="nl-BE" sz="2600" dirty="0"/>
              <a:t>.B. Ook kinderen die rechtstreeks aan het WZC storten, kunnen die bedragen voor 80 % in aftrek nemen </a:t>
            </a:r>
          </a:p>
          <a:p>
            <a:pPr marL="0" indent="0">
              <a:buNone/>
            </a:pPr>
            <a:r>
              <a:rPr lang="nl-BE" sz="2100" dirty="0"/>
              <a:t>Artikel 104. W.I.B. 1992 : ’worden van het totale netto-inkomen de volgende bestedingen afgetrokken, in zover zij in het belastbare tijdperk werkelijk zijn betaald :1° 80 pct. van de onderhoudsuitkeringen die de belastingplichtige regelmatig heeft betaald aan personen die niet deel uitmaken van zijn gezin, ..’</a:t>
            </a:r>
          </a:p>
          <a:p>
            <a:endParaRPr lang="nl-BE" dirty="0"/>
          </a:p>
        </p:txBody>
      </p:sp>
    </p:spTree>
    <p:extLst>
      <p:ext uri="{BB962C8B-B14F-4D97-AF65-F5344CB8AC3E}">
        <p14:creationId xmlns:p14="http://schemas.microsoft.com/office/powerpoint/2010/main" val="4021610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1D02A-AE33-D98F-034A-F45CE8ABE760}"/>
              </a:ext>
            </a:extLst>
          </p:cNvPr>
          <p:cNvSpPr>
            <a:spLocks noGrp="1"/>
          </p:cNvSpPr>
          <p:nvPr>
            <p:ph type="title"/>
          </p:nvPr>
        </p:nvSpPr>
        <p:spPr/>
        <p:txBody>
          <a:bodyPr/>
          <a:lstStyle/>
          <a:p>
            <a:r>
              <a:rPr lang="nl-BE" dirty="0"/>
              <a:t>Onderhoudsplicht factuur </a:t>
            </a:r>
            <a:r>
              <a:rPr lang="nl-BE" dirty="0" err="1"/>
              <a:t>wzc</a:t>
            </a:r>
            <a:endParaRPr lang="nl-BE" dirty="0"/>
          </a:p>
        </p:txBody>
      </p:sp>
      <p:sp>
        <p:nvSpPr>
          <p:cNvPr id="3" name="Tijdelijke aanduiding voor inhoud 2">
            <a:extLst>
              <a:ext uri="{FF2B5EF4-FFF2-40B4-BE49-F238E27FC236}">
                <a16:creationId xmlns:a16="http://schemas.microsoft.com/office/drawing/2014/main" id="{14296A22-2E39-D63F-43E3-AAE9BB983F56}"/>
              </a:ext>
            </a:extLst>
          </p:cNvPr>
          <p:cNvSpPr>
            <a:spLocks noGrp="1"/>
          </p:cNvSpPr>
          <p:nvPr>
            <p:ph idx="1"/>
          </p:nvPr>
        </p:nvSpPr>
        <p:spPr/>
        <p:txBody>
          <a:bodyPr>
            <a:normAutofit fontScale="85000" lnSpcReduction="20000"/>
          </a:bodyPr>
          <a:lstStyle/>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endPar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endParaRPr>
          </a:p>
          <a:p>
            <a:pPr marL="0" marR="0" lvl="0" indent="0" algn="l" defTabSz="1015743" rtl="0" eaLnBrk="1" fontAlgn="auto" latinLnBrk="0" hangingPunct="1">
              <a:lnSpc>
                <a:spcPct val="100000"/>
              </a:lnSpc>
              <a:spcBef>
                <a:spcPts val="1520"/>
              </a:spcBef>
              <a:spcAft>
                <a:spcPts val="0"/>
              </a:spcAft>
              <a:buClr>
                <a:srgbClr val="29C2DE"/>
              </a:buClr>
              <a:buSzPct val="90000"/>
              <a:buNone/>
              <a:tabLst/>
              <a:defRPr/>
            </a:pPr>
            <a:r>
              <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REGELGEVING </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Organieke wet van 8 juli 1976 over de openbare centra voor maatschappelijk welzijn (organieke OCMW-wet)</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Wet 2 april 1965  betreffende het ten laste nemen van de steun verleend door de Openbare centra voor maatschappelijk welzijn (wet ‘65)</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Koninklijk besluit van 9 mei 1984 tot uitvoering van artikel 100bis, § 1,   van de organieke wet van 8 juli 1976 (terugvorderingsbesluit)</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1600" b="0" i="1"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Omzendbrief POD MI van 4 november 2004 - Verhaal van de kosten van maatschappelijke dienstverlening op de onderhoudsplichtigen – uniforme schaal van tussenkomsten</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endParaRPr kumimoji="0" lang="nl-BE" sz="16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endParaRPr>
          </a:p>
          <a:p>
            <a:pPr marL="0" marR="0" lvl="0" indent="0" algn="l" defTabSz="1015743" rtl="0" eaLnBrk="1" fontAlgn="auto" latinLnBrk="0" hangingPunct="1">
              <a:lnSpc>
                <a:spcPct val="100000"/>
              </a:lnSpc>
              <a:spcBef>
                <a:spcPts val="1520"/>
              </a:spcBef>
              <a:spcAft>
                <a:spcPts val="0"/>
              </a:spcAft>
              <a:buClr>
                <a:srgbClr val="29C2DE"/>
              </a:buClr>
              <a:buSzPct val="90000"/>
              <a:buNone/>
              <a:tabLst/>
              <a:defRPr/>
            </a:pPr>
            <a:r>
              <a:rPr kumimoji="0" lang="nl-BE" sz="16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Wettelijk geregeld  </a:t>
            </a:r>
          </a:p>
          <a:p>
            <a:pPr marL="0" marR="0" lvl="0" indent="0" algn="l" defTabSz="1015743" rtl="0" eaLnBrk="1" fontAlgn="auto" latinLnBrk="0" hangingPunct="1">
              <a:lnSpc>
                <a:spcPct val="100000"/>
              </a:lnSpc>
              <a:spcBef>
                <a:spcPts val="1520"/>
              </a:spcBef>
              <a:spcAft>
                <a:spcPts val="0"/>
              </a:spcAft>
              <a:buClr>
                <a:srgbClr val="29C2DE"/>
              </a:buClr>
              <a:buSzPct val="90000"/>
              <a:buNone/>
              <a:tabLst/>
              <a:defRPr/>
            </a:pPr>
            <a:r>
              <a:rPr kumimoji="0" lang="nl-BE" sz="16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Beslissingsmarges eerder beperkt </a:t>
            </a:r>
          </a:p>
          <a:p>
            <a:pPr marL="0" marR="0" lvl="0" indent="0" algn="l" defTabSz="1015743" rtl="0" eaLnBrk="1" fontAlgn="auto" latinLnBrk="0" hangingPunct="1">
              <a:lnSpc>
                <a:spcPct val="100000"/>
              </a:lnSpc>
              <a:spcBef>
                <a:spcPts val="1520"/>
              </a:spcBef>
              <a:spcAft>
                <a:spcPts val="0"/>
              </a:spcAft>
              <a:buClr>
                <a:srgbClr val="29C2DE"/>
              </a:buClr>
              <a:buSzPct val="90000"/>
              <a:buNone/>
              <a:tabLst/>
              <a:defRPr/>
            </a:pPr>
            <a:r>
              <a:rPr lang="nl-BE" sz="1600" b="1" dirty="0">
                <a:solidFill>
                  <a:srgbClr val="F2F2F2">
                    <a:lumMod val="25000"/>
                  </a:srgbClr>
                </a:solidFill>
              </a:rPr>
              <a:t>= Spelregels liggen vast  </a:t>
            </a:r>
            <a:endParaRPr kumimoji="0" lang="nl-BE" sz="16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endParaRPr>
          </a:p>
          <a:p>
            <a:endParaRPr lang="nl-BE" dirty="0"/>
          </a:p>
        </p:txBody>
      </p:sp>
    </p:spTree>
    <p:extLst>
      <p:ext uri="{BB962C8B-B14F-4D97-AF65-F5344CB8AC3E}">
        <p14:creationId xmlns:p14="http://schemas.microsoft.com/office/powerpoint/2010/main" val="67347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8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BD038-2E1F-82FA-D386-C055129F2808}"/>
              </a:ext>
            </a:extLst>
          </p:cNvPr>
          <p:cNvSpPr>
            <a:spLocks noGrp="1"/>
          </p:cNvSpPr>
          <p:nvPr>
            <p:ph type="title"/>
          </p:nvPr>
        </p:nvSpPr>
        <p:spPr/>
        <p:txBody>
          <a:bodyPr/>
          <a:lstStyle/>
          <a:p>
            <a:r>
              <a:rPr lang="nl-BE" dirty="0"/>
              <a:t>Wettelijke Hypotheek </a:t>
            </a:r>
          </a:p>
        </p:txBody>
      </p:sp>
      <p:sp>
        <p:nvSpPr>
          <p:cNvPr id="3" name="Tijdelijke aanduiding voor inhoud 2">
            <a:extLst>
              <a:ext uri="{FF2B5EF4-FFF2-40B4-BE49-F238E27FC236}">
                <a16:creationId xmlns:a16="http://schemas.microsoft.com/office/drawing/2014/main" id="{2E8201DE-4C6C-82E9-9FC6-2071FBA24E62}"/>
              </a:ext>
            </a:extLst>
          </p:cNvPr>
          <p:cNvSpPr>
            <a:spLocks noGrp="1"/>
          </p:cNvSpPr>
          <p:nvPr>
            <p:ph idx="1"/>
          </p:nvPr>
        </p:nvSpPr>
        <p:spPr/>
        <p:txBody>
          <a:bodyPr>
            <a:normAutofit fontScale="92500" lnSpcReduction="10000"/>
          </a:bodyPr>
          <a:lstStyle/>
          <a:p>
            <a:pPr marL="0" indent="0">
              <a:buNone/>
            </a:pPr>
            <a:endParaRPr lang="nl-BE" sz="1800" dirty="0"/>
          </a:p>
          <a:p>
            <a:pPr marL="0" indent="0">
              <a:buNone/>
            </a:pPr>
            <a:r>
              <a:rPr lang="nl-BE" sz="1800" dirty="0"/>
              <a:t>Voor bewoners van een WZC </a:t>
            </a:r>
            <a:r>
              <a:rPr lang="nl-BE" sz="1800" b="1" dirty="0"/>
              <a:t>met een eigen woning en onvoldoende middelen</a:t>
            </a:r>
            <a:r>
              <a:rPr lang="nl-BE" sz="1800" dirty="0"/>
              <a:t>: </a:t>
            </a:r>
          </a:p>
          <a:p>
            <a:r>
              <a:rPr lang="nl-BE" sz="1800" dirty="0"/>
              <a:t>Er wordt niet gevraagd dat de eigen woning wordt verkocht </a:t>
            </a:r>
          </a:p>
          <a:p>
            <a:r>
              <a:rPr lang="nl-BE" sz="1800" dirty="0"/>
              <a:t>Betalingsverbintenis WZC factuur</a:t>
            </a:r>
          </a:p>
          <a:p>
            <a:r>
              <a:rPr lang="nl-BE" sz="1800" dirty="0"/>
              <a:t>Géén onderzoek onderhoudsplicht</a:t>
            </a:r>
          </a:p>
          <a:p>
            <a:r>
              <a:rPr lang="nl-BE" sz="1800" dirty="0"/>
              <a:t>Terugbetaling van de WZC factuur wordt gewaarborgd door vestiging van een wettelijke hypotheek  </a:t>
            </a:r>
          </a:p>
          <a:p>
            <a:r>
              <a:rPr lang="nl-BE" sz="1800" dirty="0"/>
              <a:t>Na overlijden wordt de hypotheek gelicht en vanuit het actief van de nalatenschap wordt OCMW terug betaald</a:t>
            </a:r>
          </a:p>
          <a:p>
            <a:endParaRPr lang="nl-BE" sz="1800" dirty="0"/>
          </a:p>
          <a:p>
            <a:pPr marL="0" marR="0" lvl="0" indent="0"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None/>
              <a:tabLst/>
              <a:defRPr/>
            </a:pPr>
            <a:r>
              <a:rPr kumimoji="0" lang="nl-BE" sz="18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(Art 101 Organieke OCMW- wet)</a:t>
            </a:r>
          </a:p>
          <a:p>
            <a:endParaRPr lang="nl-BE" sz="1800" dirty="0"/>
          </a:p>
        </p:txBody>
      </p:sp>
    </p:spTree>
    <p:extLst>
      <p:ext uri="{BB962C8B-B14F-4D97-AF65-F5344CB8AC3E}">
        <p14:creationId xmlns:p14="http://schemas.microsoft.com/office/powerpoint/2010/main" val="81065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91408-13C8-749E-B43F-59E88F43EF23}"/>
              </a:ext>
            </a:extLst>
          </p:cNvPr>
          <p:cNvSpPr>
            <a:spLocks noGrp="1"/>
          </p:cNvSpPr>
          <p:nvPr>
            <p:ph type="title"/>
          </p:nvPr>
        </p:nvSpPr>
        <p:spPr>
          <a:xfrm>
            <a:off x="1391479" y="119271"/>
            <a:ext cx="8511880" cy="771275"/>
          </a:xfrm>
        </p:spPr>
        <p:txBody>
          <a:bodyPr/>
          <a:lstStyle/>
          <a:p>
            <a:r>
              <a:rPr lang="nl-BE" dirty="0"/>
              <a:t>betalingsverbintenis</a:t>
            </a:r>
          </a:p>
        </p:txBody>
      </p:sp>
      <p:sp>
        <p:nvSpPr>
          <p:cNvPr id="3" name="Tijdelijke aanduiding voor inhoud 2">
            <a:extLst>
              <a:ext uri="{FF2B5EF4-FFF2-40B4-BE49-F238E27FC236}">
                <a16:creationId xmlns:a16="http://schemas.microsoft.com/office/drawing/2014/main" id="{39B89FA6-5A02-6A6C-3A09-2D4BF2E2E952}"/>
              </a:ext>
            </a:extLst>
          </p:cNvPr>
          <p:cNvSpPr>
            <a:spLocks noGrp="1"/>
          </p:cNvSpPr>
          <p:nvPr>
            <p:ph idx="1"/>
          </p:nvPr>
        </p:nvSpPr>
        <p:spPr>
          <a:xfrm>
            <a:off x="1497028" y="1375576"/>
            <a:ext cx="8052490" cy="4154890"/>
          </a:xfrm>
        </p:spPr>
        <p:txBody>
          <a:bodyPr>
            <a:normAutofit fontScale="92500" lnSpcReduction="10000"/>
          </a:bodyPr>
          <a:lstStyle/>
          <a:p>
            <a:pPr marL="0" marR="0" lvl="0" indent="0" algn="l" defTabSz="1015743" rtl="0" eaLnBrk="1" fontAlgn="auto" latinLnBrk="0" hangingPunct="1">
              <a:lnSpc>
                <a:spcPct val="100000"/>
              </a:lnSpc>
              <a:spcBef>
                <a:spcPts val="1520"/>
              </a:spcBef>
              <a:spcAft>
                <a:spcPts val="0"/>
              </a:spcAft>
              <a:buClr>
                <a:srgbClr val="29C2DE"/>
              </a:buClr>
              <a:buSzPct val="90000"/>
              <a:buNone/>
              <a:tabLst/>
              <a:defRPr/>
            </a:pPr>
            <a:endParaRPr lang="nl-BE" sz="2200" dirty="0">
              <a:solidFill>
                <a:srgbClr val="F2F2F2">
                  <a:lumMod val="25000"/>
                </a:srgbClr>
              </a:solidFill>
            </a:endParaRP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STAP 1 </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aftoetsen of er een tekort is aan inkomsten/spaargelden van de bewoner voor de betaling van zijn WZC- factuur </a:t>
            </a:r>
            <a:r>
              <a:rPr lang="nl-BE" sz="2200" dirty="0">
                <a:solidFill>
                  <a:srgbClr val="F2F2F2">
                    <a:lumMod val="25000"/>
                  </a:srgbClr>
                </a:solidFill>
              </a:rPr>
              <a:t>– </a:t>
            </a:r>
            <a:r>
              <a:rPr lang="nl-BE" sz="1900" dirty="0">
                <a:solidFill>
                  <a:srgbClr val="F2F2F2">
                    <a:lumMod val="25000"/>
                  </a:srgbClr>
                </a:solidFill>
              </a:rPr>
              <a:t>(spaargelden boven 6.000 euro moeten eerst op)</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STAP 2</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 nagaan of rechten zijn uitgeput – (IGO aanvragen, zorgpremies aanvragen..)</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STAP </a:t>
            </a:r>
            <a:r>
              <a:rPr lang="nl-BE" sz="2200" b="1" dirty="0">
                <a:solidFill>
                  <a:srgbClr val="F2F2F2">
                    <a:lumMod val="25000"/>
                  </a:srgbClr>
                </a:solidFill>
              </a:rPr>
              <a:t>3</a:t>
            </a: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indien onvoldoende inkomsten wordt betalingsverbintenis voor de WZC- factuur afgeleverd</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STAP 4 </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bewoner met eigen woning- wettelijke hypotheek</a:t>
            </a:r>
          </a:p>
          <a:p>
            <a:pPr marL="380902" marR="0" lvl="0" indent="-380902" algn="l" defTabSz="1015743" rtl="0" eaLnBrk="1" fontAlgn="auto" latinLnBrk="0" hangingPunct="1">
              <a:lnSpc>
                <a:spcPct val="100000"/>
              </a:lnSpc>
              <a:spcBef>
                <a:spcPts val="1520"/>
              </a:spcBef>
              <a:spcAft>
                <a:spcPts val="0"/>
              </a:spcAft>
              <a:buClr>
                <a:srgbClr val="29C2DE"/>
              </a:buClr>
              <a:buSzPct val="90000"/>
              <a:buFont typeface="Arial" panose="020B0604020202020204" pitchFamily="34" charset="0"/>
              <a:buChar char="•"/>
              <a:tabLst/>
              <a:defRPr/>
            </a:pPr>
            <a:r>
              <a:rPr kumimoji="0" lang="nl-BE" sz="2200" b="1"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STAP 5 </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betalingsverbintenis en geen </a:t>
            </a:r>
            <a:r>
              <a:rPr lang="nl-BE" sz="2200" dirty="0">
                <a:solidFill>
                  <a:srgbClr val="F2F2F2">
                    <a:lumMod val="25000"/>
                  </a:srgbClr>
                </a:solidFill>
              </a:rPr>
              <a:t>hypotheek</a:t>
            </a:r>
            <a:r>
              <a:rPr kumimoji="0" lang="nl-BE" sz="2200" b="0" i="0" u="none" strike="noStrike" kern="1200" cap="none" spc="0" normalizeH="0" baseline="0" noProof="0" dirty="0">
                <a:ln>
                  <a:noFill/>
                </a:ln>
                <a:solidFill>
                  <a:srgbClr val="F2F2F2">
                    <a:lumMod val="25000"/>
                  </a:srgbClr>
                </a:solidFill>
                <a:effectLst/>
                <a:uLnTx/>
                <a:uFillTx/>
                <a:latin typeface="Proxima Nova Rg" pitchFamily="50" charset="0"/>
                <a:ea typeface="+mn-ea"/>
                <a:cs typeface="+mn-cs"/>
              </a:rPr>
              <a:t>: onderhoudsplichtigen worden aangeschreven. </a:t>
            </a:r>
          </a:p>
          <a:p>
            <a:endParaRPr lang="nl-BE" dirty="0"/>
          </a:p>
        </p:txBody>
      </p:sp>
    </p:spTree>
    <p:extLst>
      <p:ext uri="{BB962C8B-B14F-4D97-AF65-F5344CB8AC3E}">
        <p14:creationId xmlns:p14="http://schemas.microsoft.com/office/powerpoint/2010/main" val="52554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D989D-C56A-5CA6-BF08-79ECB8BDE34C}"/>
              </a:ext>
            </a:extLst>
          </p:cNvPr>
          <p:cNvSpPr>
            <a:spLocks noGrp="1"/>
          </p:cNvSpPr>
          <p:nvPr>
            <p:ph type="title"/>
          </p:nvPr>
        </p:nvSpPr>
        <p:spPr/>
        <p:txBody>
          <a:bodyPr/>
          <a:lstStyle/>
          <a:p>
            <a:r>
              <a:rPr lang="nl-BE" dirty="0" err="1"/>
              <a:t>Onderhoudplicht</a:t>
            </a:r>
            <a:r>
              <a:rPr lang="nl-BE" dirty="0"/>
              <a:t> in een notendop</a:t>
            </a:r>
          </a:p>
        </p:txBody>
      </p:sp>
      <p:sp>
        <p:nvSpPr>
          <p:cNvPr id="3" name="Tijdelijke aanduiding voor inhoud 2">
            <a:extLst>
              <a:ext uri="{FF2B5EF4-FFF2-40B4-BE49-F238E27FC236}">
                <a16:creationId xmlns:a16="http://schemas.microsoft.com/office/drawing/2014/main" id="{97BD6226-77CF-26B7-C4C1-19A773A58F43}"/>
              </a:ext>
            </a:extLst>
          </p:cNvPr>
          <p:cNvSpPr>
            <a:spLocks noGrp="1"/>
          </p:cNvSpPr>
          <p:nvPr>
            <p:ph idx="1"/>
          </p:nvPr>
        </p:nvSpPr>
        <p:spPr/>
        <p:txBody>
          <a:bodyPr>
            <a:normAutofit fontScale="92500" lnSpcReduction="10000"/>
          </a:bodyPr>
          <a:lstStyle/>
          <a:p>
            <a:r>
              <a:rPr lang="nl-BE" sz="3000" dirty="0"/>
              <a:t>Berekenen tekort - regel 1</a:t>
            </a:r>
          </a:p>
          <a:p>
            <a:r>
              <a:rPr lang="nl-BE" sz="3000" dirty="0"/>
              <a:t>Bepaling van het kindsdeel - regel 2</a:t>
            </a:r>
          </a:p>
          <a:p>
            <a:r>
              <a:rPr lang="nl-BE" sz="3000" dirty="0"/>
              <a:t>Bepalen van de maximale bijdrage per kind - regel 3</a:t>
            </a:r>
          </a:p>
          <a:p>
            <a:r>
              <a:rPr lang="nl-BE" sz="3000" dirty="0"/>
              <a:t>Bepalen van het effectief verschuldigd bedrag per maand/onderhoudsplichtige - regel 4</a:t>
            </a:r>
          </a:p>
          <a:p>
            <a:r>
              <a:rPr lang="nl-BE" sz="3000" dirty="0"/>
              <a:t>Billijkheidsredenen - regel 5 </a:t>
            </a:r>
          </a:p>
          <a:p>
            <a:r>
              <a:rPr lang="nl-BE" sz="3000" dirty="0"/>
              <a:t>Fiscaal regime - regel 6</a:t>
            </a:r>
          </a:p>
          <a:p>
            <a:endParaRPr lang="nl-BE" dirty="0"/>
          </a:p>
        </p:txBody>
      </p:sp>
    </p:spTree>
    <p:extLst>
      <p:ext uri="{BB962C8B-B14F-4D97-AF65-F5344CB8AC3E}">
        <p14:creationId xmlns:p14="http://schemas.microsoft.com/office/powerpoint/2010/main" val="390200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4FF91-0F33-4FC7-A208-89E4F2A3964C}"/>
              </a:ext>
            </a:extLst>
          </p:cNvPr>
          <p:cNvSpPr>
            <a:spLocks noGrp="1"/>
          </p:cNvSpPr>
          <p:nvPr>
            <p:ph type="title"/>
          </p:nvPr>
        </p:nvSpPr>
        <p:spPr/>
        <p:txBody>
          <a:bodyPr/>
          <a:lstStyle/>
          <a:p>
            <a:r>
              <a:rPr lang="nl-BE" dirty="0"/>
              <a:t>REGEL 1</a:t>
            </a:r>
          </a:p>
        </p:txBody>
      </p:sp>
      <p:sp>
        <p:nvSpPr>
          <p:cNvPr id="3" name="Tijdelijke aanduiding voor inhoud 2">
            <a:extLst>
              <a:ext uri="{FF2B5EF4-FFF2-40B4-BE49-F238E27FC236}">
                <a16:creationId xmlns:a16="http://schemas.microsoft.com/office/drawing/2014/main" id="{5EB3A397-09C1-433F-94EC-D4437A117108}"/>
              </a:ext>
            </a:extLst>
          </p:cNvPr>
          <p:cNvSpPr>
            <a:spLocks noGrp="1"/>
          </p:cNvSpPr>
          <p:nvPr>
            <p:ph idx="1"/>
          </p:nvPr>
        </p:nvSpPr>
        <p:spPr/>
        <p:txBody>
          <a:bodyPr>
            <a:normAutofit/>
          </a:bodyPr>
          <a:lstStyle/>
          <a:p>
            <a:r>
              <a:rPr lang="nl-BE" dirty="0"/>
              <a:t>REGEL 1: </a:t>
            </a:r>
          </a:p>
          <a:p>
            <a:r>
              <a:rPr lang="nl-BE" dirty="0"/>
              <a:t>Het OCMW kan nooit méér terugvorderen dan wat het werkelijk betaald heeft aan facturen WZC gedurende de maand waarop de terugvordering betrekking heeft. </a:t>
            </a:r>
          </a:p>
          <a:p>
            <a:r>
              <a:rPr lang="nl-BE" sz="1600" dirty="0"/>
              <a:t>art 2 Terugvorderingsbesluit: ‘is in principe de kostprijs zoals die blijkt uit de rekeningen van het openbaar centrum voor maatschappelijk welzijn’</a:t>
            </a:r>
          </a:p>
          <a:p>
            <a:endParaRPr lang="nl-BE" dirty="0"/>
          </a:p>
        </p:txBody>
      </p:sp>
    </p:spTree>
    <p:extLst>
      <p:ext uri="{BB962C8B-B14F-4D97-AF65-F5344CB8AC3E}">
        <p14:creationId xmlns:p14="http://schemas.microsoft.com/office/powerpoint/2010/main" val="93198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AF308-18B4-1DD7-CFF0-B542BFD27FAB}"/>
              </a:ext>
            </a:extLst>
          </p:cNvPr>
          <p:cNvSpPr>
            <a:spLocks noGrp="1"/>
          </p:cNvSpPr>
          <p:nvPr>
            <p:ph type="title"/>
          </p:nvPr>
        </p:nvSpPr>
        <p:spPr/>
        <p:txBody>
          <a:bodyPr/>
          <a:lstStyle/>
          <a:p>
            <a:r>
              <a:rPr lang="nl-BE" dirty="0"/>
              <a:t>VOORBEELD REGEL 1</a:t>
            </a:r>
          </a:p>
        </p:txBody>
      </p:sp>
      <p:sp>
        <p:nvSpPr>
          <p:cNvPr id="3" name="Tijdelijke aanduiding voor inhoud 2">
            <a:extLst>
              <a:ext uri="{FF2B5EF4-FFF2-40B4-BE49-F238E27FC236}">
                <a16:creationId xmlns:a16="http://schemas.microsoft.com/office/drawing/2014/main" id="{FD9B06C6-2AD1-3F50-44AD-48C8281FBC2A}"/>
              </a:ext>
            </a:extLst>
          </p:cNvPr>
          <p:cNvSpPr>
            <a:spLocks noGrp="1"/>
          </p:cNvSpPr>
          <p:nvPr>
            <p:ph idx="1"/>
          </p:nvPr>
        </p:nvSpPr>
        <p:spPr/>
        <p:txBody>
          <a:bodyPr>
            <a:normAutofit/>
          </a:bodyPr>
          <a:lstStyle/>
          <a:p>
            <a:r>
              <a:rPr lang="nl-BE" sz="1500" dirty="0"/>
              <a:t>SITUATIESCHETS</a:t>
            </a:r>
          </a:p>
          <a:p>
            <a:r>
              <a:rPr lang="nl-BE" sz="1500" dirty="0"/>
              <a:t>Bewoner heeft een pensioen van 1500 euro (vanaf 1 januari 2023 bedraagt IGO (= absolute minimum) 1460 euro voor alleenstaanden)</a:t>
            </a:r>
          </a:p>
          <a:p>
            <a:r>
              <a:rPr lang="nl-BE" sz="1500" dirty="0"/>
              <a:t>Bewoner heeft steeds recht op een zorgpremie wanneer hij in het WZC is opgenomen : 135 euro</a:t>
            </a:r>
          </a:p>
          <a:p>
            <a:r>
              <a:rPr lang="nl-BE" sz="1500" dirty="0"/>
              <a:t>Totaal inkomen november 23 :  1635 euro </a:t>
            </a:r>
          </a:p>
          <a:p>
            <a:r>
              <a:rPr lang="nl-BE" sz="1500" dirty="0"/>
              <a:t>Factuur WZC  november 23 :     2235 euro, waarvan zakgeld van 115,95 maand (= wettelijk bepaald en te indexeren bedrag)</a:t>
            </a:r>
          </a:p>
          <a:p>
            <a:endParaRPr lang="nl-BE" sz="1500" dirty="0"/>
          </a:p>
          <a:p>
            <a:r>
              <a:rPr lang="nl-BE" sz="1500" b="1" u="sng" dirty="0"/>
              <a:t>Tekort november 23 = 600 euro </a:t>
            </a:r>
            <a:r>
              <a:rPr lang="nl-BE" sz="1500" dirty="0"/>
              <a:t>: Maximaal dit bedrag kan worden gevraagd aan de onderhoudsplichtigen voor de maand november 23</a:t>
            </a:r>
          </a:p>
          <a:p>
            <a:endParaRPr lang="nl-BE" sz="1500" dirty="0"/>
          </a:p>
          <a:p>
            <a:endParaRPr lang="nl-BE" sz="1500" dirty="0"/>
          </a:p>
          <a:p>
            <a:endParaRPr lang="nl-BE" sz="1500" dirty="0"/>
          </a:p>
          <a:p>
            <a:endParaRPr lang="nl-BE" dirty="0"/>
          </a:p>
        </p:txBody>
      </p:sp>
    </p:spTree>
    <p:extLst>
      <p:ext uri="{BB962C8B-B14F-4D97-AF65-F5344CB8AC3E}">
        <p14:creationId xmlns:p14="http://schemas.microsoft.com/office/powerpoint/2010/main" val="200970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8E0A8-9EC9-3F6E-CEA2-5F11DD2451FA}"/>
              </a:ext>
            </a:extLst>
          </p:cNvPr>
          <p:cNvSpPr>
            <a:spLocks noGrp="1"/>
          </p:cNvSpPr>
          <p:nvPr>
            <p:ph type="title"/>
          </p:nvPr>
        </p:nvSpPr>
        <p:spPr/>
        <p:txBody>
          <a:bodyPr/>
          <a:lstStyle/>
          <a:p>
            <a:r>
              <a:rPr lang="nl-BE" dirty="0"/>
              <a:t>REGEL 2</a:t>
            </a:r>
          </a:p>
        </p:txBody>
      </p:sp>
      <p:sp>
        <p:nvSpPr>
          <p:cNvPr id="3" name="Tijdelijke aanduiding voor inhoud 2">
            <a:extLst>
              <a:ext uri="{FF2B5EF4-FFF2-40B4-BE49-F238E27FC236}">
                <a16:creationId xmlns:a16="http://schemas.microsoft.com/office/drawing/2014/main" id="{9A93B839-F859-0574-7ED6-BBC093722611}"/>
              </a:ext>
            </a:extLst>
          </p:cNvPr>
          <p:cNvSpPr>
            <a:spLocks noGrp="1"/>
          </p:cNvSpPr>
          <p:nvPr>
            <p:ph idx="1"/>
          </p:nvPr>
        </p:nvSpPr>
        <p:spPr>
          <a:xfrm>
            <a:off x="1229103" y="2003729"/>
            <a:ext cx="8422902" cy="3526737"/>
          </a:xfrm>
        </p:spPr>
        <p:txBody>
          <a:bodyPr>
            <a:normAutofit lnSpcReduction="10000"/>
          </a:bodyPr>
          <a:lstStyle/>
          <a:p>
            <a:r>
              <a:rPr lang="nl-BE" dirty="0"/>
              <a:t>Het tekort wordt evenredig verdeeld over het aantal onderhoudsplichtige kinderen</a:t>
            </a:r>
          </a:p>
          <a:p>
            <a:r>
              <a:rPr lang="nl-BE" dirty="0"/>
              <a:t>= KINDSDEEL </a:t>
            </a:r>
          </a:p>
          <a:p>
            <a:r>
              <a:rPr lang="nl-BE" sz="1900" dirty="0"/>
              <a:t>Art 11ter Uitvoeringsbesluit : ‘kosten van de maatschappelijke dienstverlening vermenigvuldigd met de breuk waarbij de teller gelijk is aan 1, en de noemer gelijk is aan het aantal voornoemde onderhoudsplichtigen’</a:t>
            </a:r>
          </a:p>
          <a:p>
            <a:endParaRPr lang="nl-BE" dirty="0"/>
          </a:p>
          <a:p>
            <a:endParaRPr lang="nl-BE" dirty="0"/>
          </a:p>
          <a:p>
            <a:endParaRPr lang="nl-BE" dirty="0"/>
          </a:p>
        </p:txBody>
      </p:sp>
    </p:spTree>
    <p:extLst>
      <p:ext uri="{BB962C8B-B14F-4D97-AF65-F5344CB8AC3E}">
        <p14:creationId xmlns:p14="http://schemas.microsoft.com/office/powerpoint/2010/main" val="1995709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B2C42-9149-AA62-3143-A21AB2DAB30C}"/>
              </a:ext>
            </a:extLst>
          </p:cNvPr>
          <p:cNvSpPr>
            <a:spLocks noGrp="1"/>
          </p:cNvSpPr>
          <p:nvPr>
            <p:ph type="title"/>
          </p:nvPr>
        </p:nvSpPr>
        <p:spPr/>
        <p:txBody>
          <a:bodyPr/>
          <a:lstStyle/>
          <a:p>
            <a:r>
              <a:rPr lang="nl-BE" dirty="0"/>
              <a:t>Voorbeeld regel 2</a:t>
            </a:r>
          </a:p>
        </p:txBody>
      </p:sp>
      <p:sp>
        <p:nvSpPr>
          <p:cNvPr id="3" name="Tijdelijke aanduiding voor inhoud 2">
            <a:extLst>
              <a:ext uri="{FF2B5EF4-FFF2-40B4-BE49-F238E27FC236}">
                <a16:creationId xmlns:a16="http://schemas.microsoft.com/office/drawing/2014/main" id="{8F892A8F-615A-D2E2-5294-B22BB8EF8E10}"/>
              </a:ext>
            </a:extLst>
          </p:cNvPr>
          <p:cNvSpPr>
            <a:spLocks noGrp="1"/>
          </p:cNvSpPr>
          <p:nvPr>
            <p:ph idx="1"/>
          </p:nvPr>
        </p:nvSpPr>
        <p:spPr/>
        <p:txBody>
          <a:bodyPr>
            <a:normAutofit/>
          </a:bodyPr>
          <a:lstStyle/>
          <a:p>
            <a:r>
              <a:rPr lang="nl-BE" dirty="0"/>
              <a:t>Bewoner WZC heeft 3 kinderen</a:t>
            </a:r>
          </a:p>
          <a:p>
            <a:r>
              <a:rPr lang="nl-BE" dirty="0"/>
              <a:t>Het tekort van 600 euro voor de maand november ‘23 wordt evenredig verdeeld, zodat elk kind maximaal 200 euro moet betalen</a:t>
            </a:r>
          </a:p>
          <a:p>
            <a:r>
              <a:rPr lang="nl-BE" dirty="0"/>
              <a:t>Kindsdeel in dit voorbeeld = 200 euro</a:t>
            </a:r>
          </a:p>
        </p:txBody>
      </p:sp>
    </p:spTree>
    <p:extLst>
      <p:ext uri="{BB962C8B-B14F-4D97-AF65-F5344CB8AC3E}">
        <p14:creationId xmlns:p14="http://schemas.microsoft.com/office/powerpoint/2010/main" val="250288934"/>
      </p:ext>
    </p:extLst>
  </p:cSld>
  <p:clrMapOvr>
    <a:masterClrMapping/>
  </p:clrMapOvr>
</p:sld>
</file>

<file path=ppt/theme/theme1.xml><?xml version="1.0" encoding="utf-8"?>
<a:theme xmlns:a="http://schemas.openxmlformats.org/drawingml/2006/main" name="Kantoorthema">
  <a:themeElements>
    <a:clrScheme name="Aangepast 2">
      <a:dk1>
        <a:srgbClr val="3C3C3C"/>
      </a:dk1>
      <a:lt1>
        <a:sysClr val="window" lastClr="FFFFFF"/>
      </a:lt1>
      <a:dk2>
        <a:srgbClr val="3C3C3C"/>
      </a:dk2>
      <a:lt2>
        <a:srgbClr val="F2F2F2"/>
      </a:lt2>
      <a:accent1>
        <a:srgbClr val="29C2DE"/>
      </a:accent1>
      <a:accent2>
        <a:srgbClr val="641B52"/>
      </a:accent2>
      <a:accent3>
        <a:srgbClr val="63D4E7"/>
      </a:accent3>
      <a:accent4>
        <a:srgbClr val="A42C87"/>
      </a:accent4>
      <a:accent5>
        <a:srgbClr val="B6EBF4"/>
      </a:accent5>
      <a:accent6>
        <a:srgbClr val="E18FCD"/>
      </a:accent6>
      <a:hlink>
        <a:srgbClr val="29C2DE"/>
      </a:hlink>
      <a:folHlink>
        <a:srgbClr val="641B52"/>
      </a:folHlink>
    </a:clrScheme>
    <a:fontScheme name="Aangepast 1">
      <a:majorFont>
        <a:latin typeface="Proxima Nova Rg"/>
        <a:ea typeface=""/>
        <a:cs typeface=""/>
      </a:majorFont>
      <a:minorFont>
        <a:latin typeface="Proxima Nova Rg"/>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E9C0D9CF-54BB-4A1F-B3D8-8C05885B8A87}" vid="{E8027752-B7A7-4B12-ACB5-AF0CC311D8C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BCD47228D5C14DBF1828BFD34F9098" ma:contentTypeVersion="11" ma:contentTypeDescription="Een nieuw document maken." ma:contentTypeScope="" ma:versionID="285bc1529406e44c90fa3575590631af">
  <xsd:schema xmlns:xsd="http://www.w3.org/2001/XMLSchema" xmlns:xs="http://www.w3.org/2001/XMLSchema" xmlns:p="http://schemas.microsoft.com/office/2006/metadata/properties" xmlns:ns3="8a3ee208-9fb1-4e73-8792-0a644e00ae41" xmlns:ns4="1d0430ae-657c-4755-8ce3-3531a137b042" targetNamespace="http://schemas.microsoft.com/office/2006/metadata/properties" ma:root="true" ma:fieldsID="f2cfaaabffe1a3f8d914271d621d0ba9" ns3:_="" ns4:_="">
    <xsd:import namespace="8a3ee208-9fb1-4e73-8792-0a644e00ae41"/>
    <xsd:import namespace="1d0430ae-657c-4755-8ce3-3531a137b04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ee208-9fb1-4e73-8792-0a644e00ae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0430ae-657c-4755-8ce3-3531a137b04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F2139E-AE14-457C-85B5-DF8E8EFC896A}">
  <ds:schemaRefs>
    <ds:schemaRef ds:uri="http://schemas.microsoft.com/sharepoint/v3/contenttype/forms"/>
  </ds:schemaRefs>
</ds:datastoreItem>
</file>

<file path=customXml/itemProps2.xml><?xml version="1.0" encoding="utf-8"?>
<ds:datastoreItem xmlns:ds="http://schemas.openxmlformats.org/officeDocument/2006/customXml" ds:itemID="{DC310AB3-8CCB-49CE-B809-50CDA8DA8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ee208-9fb1-4e73-8792-0a644e00ae41"/>
    <ds:schemaRef ds:uri="1d0430ae-657c-4755-8ce3-3531a137b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30782A-4D61-47A2-BF95-47F86576B809}">
  <ds:schemaRefs>
    <ds:schemaRef ds:uri="http://purl.org/dc/terms/"/>
    <ds:schemaRef ds:uri="8a3ee208-9fb1-4e73-8792-0a644e00ae41"/>
    <ds:schemaRef ds:uri="http://schemas.microsoft.com/office/2006/metadata/properties"/>
    <ds:schemaRef ds:uri="http://purl.org/dc/dcmitype/"/>
    <ds:schemaRef ds:uri="http://www.w3.org/XML/1998/namespace"/>
    <ds:schemaRef ds:uri="http://schemas.microsoft.com/office/2006/documentManagement/types"/>
    <ds:schemaRef ds:uri="1d0430ae-657c-4755-8ce3-3531a137b042"/>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mechelen_blauw_titelsboven_1 (1)</Template>
  <TotalTime>474</TotalTime>
  <Words>1315</Words>
  <Application>Microsoft Office PowerPoint</Application>
  <PresentationFormat>Aangepast</PresentationFormat>
  <Paragraphs>221</Paragraphs>
  <Slides>20</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Calibri</vt:lpstr>
      <vt:lpstr>Proxima Nova Rg</vt:lpstr>
      <vt:lpstr>Roboto Condensed</vt:lpstr>
      <vt:lpstr>Times New Roman</vt:lpstr>
      <vt:lpstr>Kantoorthema</vt:lpstr>
      <vt:lpstr>Onderhoudsplicht -wzc</vt:lpstr>
      <vt:lpstr>Onderhoudsplicht factuur wzc</vt:lpstr>
      <vt:lpstr>Wettelijke Hypotheek </vt:lpstr>
      <vt:lpstr>betalingsverbintenis</vt:lpstr>
      <vt:lpstr>Onderhoudplicht in een notendop</vt:lpstr>
      <vt:lpstr>REGEL 1</vt:lpstr>
      <vt:lpstr>VOORBEELD REGEL 1</vt:lpstr>
      <vt:lpstr>REGEL 2</vt:lpstr>
      <vt:lpstr>Voorbeeld regel 2</vt:lpstr>
      <vt:lpstr>REGEL 3</vt:lpstr>
      <vt:lpstr>Uniforme schaal</vt:lpstr>
      <vt:lpstr>UNIFORME schaal</vt:lpstr>
      <vt:lpstr>Voorbeeld regel 3 – kind 1</vt:lpstr>
      <vt:lpstr>Voorbeeld regel 3 – KIND 2 </vt:lpstr>
      <vt:lpstr>VOORBEELD REGEL 3 – KIND 3</vt:lpstr>
      <vt:lpstr>Regel 4</vt:lpstr>
      <vt:lpstr>REGEL 5</vt:lpstr>
      <vt:lpstr>VOORBEELDEN REGEL 5</vt:lpstr>
      <vt:lpstr>REGEL 6 </vt:lpstr>
      <vt:lpstr>PowerPoint-presentatie</vt:lpstr>
    </vt:vector>
  </TitlesOfParts>
  <Company>Stad Mechelen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Pascale Teughels</dc:creator>
  <cp:lastModifiedBy>Pascale Teughels</cp:lastModifiedBy>
  <cp:revision>25</cp:revision>
  <cp:lastPrinted>2017-01-16T12:26:22Z</cp:lastPrinted>
  <dcterms:created xsi:type="dcterms:W3CDTF">2023-12-04T15:32:38Z</dcterms:created>
  <dcterms:modified xsi:type="dcterms:W3CDTF">2023-12-08T08:45:16Z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0x010100B9BCD47228D5C14DBF1828BFD34F9098</vt:lpwstr>
  </property>
</Properties>
</file>