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320" r:id="rId5"/>
    <p:sldId id="330" r:id="rId6"/>
    <p:sldId id="332" r:id="rId7"/>
    <p:sldId id="331" r:id="rId8"/>
    <p:sldId id="333" r:id="rId9"/>
    <p:sldId id="327" r:id="rId10"/>
    <p:sldId id="326" r:id="rId11"/>
    <p:sldId id="328" r:id="rId12"/>
    <p:sldId id="334" r:id="rId13"/>
  </p:sldIdLst>
  <p:sldSz cx="10160000" cy="5715000"/>
  <p:notesSz cx="6797675" cy="9928225"/>
  <p:defaultTextStyle>
    <a:defPPr>
      <a:defRPr lang="nl-BE"/>
    </a:defPPr>
    <a:lvl1pPr marL="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6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BF41"/>
    <a:srgbClr val="FFFFFF"/>
    <a:srgbClr val="641B52"/>
    <a:srgbClr val="29C2DE"/>
    <a:srgbClr val="E9F0E8"/>
    <a:srgbClr val="E8E7E7"/>
    <a:srgbClr val="005A84"/>
    <a:srgbClr val="34848F"/>
    <a:srgbClr val="D1DFCE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8B9392-F3D8-4258-82C3-8FD4798F0BDF}" v="57" dt="2022-05-11T13:27:34.2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1298" autoAdjust="0"/>
  </p:normalViewPr>
  <p:slideViewPr>
    <p:cSldViewPr snapToGrid="0">
      <p:cViewPr varScale="1">
        <p:scale>
          <a:sx n="69" d="100"/>
          <a:sy n="69" d="100"/>
        </p:scale>
        <p:origin x="932" y="-20"/>
      </p:cViewPr>
      <p:guideLst>
        <p:guide orient="horz" pos="826"/>
        <p:guide pos="3200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-792"/>
    </p:cViewPr>
  </p:sorterViewPr>
  <p:notesViewPr>
    <p:cSldViewPr snapToGrid="0">
      <p:cViewPr varScale="1">
        <p:scale>
          <a:sx n="44" d="100"/>
          <a:sy n="44" d="100"/>
        </p:scale>
        <p:origin x="2784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voet Liesbet" userId="1ea8e9d2-b471-475f-9991-4416ef3f9e77" providerId="ADAL" clId="{6A8B9392-F3D8-4258-82C3-8FD4798F0BDF}"/>
    <pc:docChg chg="undo custSel addSld delSld modSld sldOrd">
      <pc:chgData name="Marivoet Liesbet" userId="1ea8e9d2-b471-475f-9991-4416ef3f9e77" providerId="ADAL" clId="{6A8B9392-F3D8-4258-82C3-8FD4798F0BDF}" dt="2022-05-11T17:47:15.914" v="6461" actId="20577"/>
      <pc:docMkLst>
        <pc:docMk/>
      </pc:docMkLst>
      <pc:sldChg chg="addSp delSp modSp mod modClrScheme chgLayout">
        <pc:chgData name="Marivoet Liesbet" userId="1ea8e9d2-b471-475f-9991-4416ef3f9e77" providerId="ADAL" clId="{6A8B9392-F3D8-4258-82C3-8FD4798F0BDF}" dt="2022-05-11T11:09:59.295" v="4620" actId="1036"/>
        <pc:sldMkLst>
          <pc:docMk/>
          <pc:sldMk cId="1308223238" sldId="320"/>
        </pc:sldMkLst>
        <pc:spChg chg="mod">
          <ac:chgData name="Marivoet Liesbet" userId="1ea8e9d2-b471-475f-9991-4416ef3f9e77" providerId="ADAL" clId="{6A8B9392-F3D8-4258-82C3-8FD4798F0BDF}" dt="2022-05-11T11:09:59.295" v="4620" actId="1036"/>
          <ac:spMkLst>
            <pc:docMk/>
            <pc:sldMk cId="1308223238" sldId="320"/>
            <ac:spMk id="3" creationId="{5C29BB6B-2062-419F-8DF7-F6067FF1342B}"/>
          </ac:spMkLst>
        </pc:spChg>
        <pc:spChg chg="add del mod">
          <ac:chgData name="Marivoet Liesbet" userId="1ea8e9d2-b471-475f-9991-4416ef3f9e77" providerId="ADAL" clId="{6A8B9392-F3D8-4258-82C3-8FD4798F0BDF}" dt="2022-05-11T11:09:41.738" v="4617" actId="478"/>
          <ac:spMkLst>
            <pc:docMk/>
            <pc:sldMk cId="1308223238" sldId="320"/>
            <ac:spMk id="5" creationId="{9B637AE9-C4FC-F86A-4D80-EBFA5C6F7EB6}"/>
          </ac:spMkLst>
        </pc:spChg>
        <pc:spChg chg="add del mod">
          <ac:chgData name="Marivoet Liesbet" userId="1ea8e9d2-b471-475f-9991-4416ef3f9e77" providerId="ADAL" clId="{6A8B9392-F3D8-4258-82C3-8FD4798F0BDF}" dt="2022-04-27T09:46:42.477" v="182" actId="26606"/>
          <ac:spMkLst>
            <pc:docMk/>
            <pc:sldMk cId="1308223238" sldId="320"/>
            <ac:spMk id="8" creationId="{6A2B5FB6-8683-1F02-5517-50B11914802C}"/>
          </ac:spMkLst>
        </pc:spChg>
        <pc:spChg chg="add del mod">
          <ac:chgData name="Marivoet Liesbet" userId="1ea8e9d2-b471-475f-9991-4416ef3f9e77" providerId="ADAL" clId="{6A8B9392-F3D8-4258-82C3-8FD4798F0BDF}" dt="2022-04-27T09:46:50.985" v="184" actId="26606"/>
          <ac:spMkLst>
            <pc:docMk/>
            <pc:sldMk cId="1308223238" sldId="320"/>
            <ac:spMk id="10" creationId="{E067E04A-E310-C270-B838-923859861363}"/>
          </ac:spMkLst>
        </pc:spChg>
        <pc:spChg chg="add del mod">
          <ac:chgData name="Marivoet Liesbet" userId="1ea8e9d2-b471-475f-9991-4416ef3f9e77" providerId="ADAL" clId="{6A8B9392-F3D8-4258-82C3-8FD4798F0BDF}" dt="2022-04-27T09:46:58.390" v="187" actId="26606"/>
          <ac:spMkLst>
            <pc:docMk/>
            <pc:sldMk cId="1308223238" sldId="320"/>
            <ac:spMk id="12" creationId="{6A2B5FB6-8683-1F02-5517-50B11914802C}"/>
          </ac:spMkLst>
        </pc:spChg>
      </pc:sldChg>
      <pc:sldChg chg="addSp delSp modSp del mod modClrScheme chgLayout">
        <pc:chgData name="Marivoet Liesbet" userId="1ea8e9d2-b471-475f-9991-4416ef3f9e77" providerId="ADAL" clId="{6A8B9392-F3D8-4258-82C3-8FD4798F0BDF}" dt="2022-05-11T08:57:44.573" v="2693" actId="47"/>
        <pc:sldMkLst>
          <pc:docMk/>
          <pc:sldMk cId="304605394" sldId="321"/>
        </pc:sldMkLst>
        <pc:spChg chg="add del">
          <ac:chgData name="Marivoet Liesbet" userId="1ea8e9d2-b471-475f-9991-4416ef3f9e77" providerId="ADAL" clId="{6A8B9392-F3D8-4258-82C3-8FD4798F0BDF}" dt="2022-04-27T09:48:29.084" v="315" actId="26606"/>
          <ac:spMkLst>
            <pc:docMk/>
            <pc:sldMk cId="304605394" sldId="321"/>
            <ac:spMk id="4" creationId="{B54B8A00-3C13-4578-A636-AB90E48F5500}"/>
          </ac:spMkLst>
        </pc:spChg>
        <pc:spChg chg="add del mod">
          <ac:chgData name="Marivoet Liesbet" userId="1ea8e9d2-b471-475f-9991-4416ef3f9e77" providerId="ADAL" clId="{6A8B9392-F3D8-4258-82C3-8FD4798F0BDF}" dt="2022-05-11T08:57:37.468" v="2690" actId="21"/>
          <ac:spMkLst>
            <pc:docMk/>
            <pc:sldMk cId="304605394" sldId="321"/>
            <ac:spMk id="5" creationId="{4BA3BA52-4F67-4862-B88B-1EF6770EE491}"/>
          </ac:spMkLst>
        </pc:spChg>
        <pc:spChg chg="add del mod">
          <ac:chgData name="Marivoet Liesbet" userId="1ea8e9d2-b471-475f-9991-4416ef3f9e77" providerId="ADAL" clId="{6A8B9392-F3D8-4258-82C3-8FD4798F0BDF}" dt="2022-04-27T09:48:29.084" v="315" actId="26606"/>
          <ac:spMkLst>
            <pc:docMk/>
            <pc:sldMk cId="304605394" sldId="321"/>
            <ac:spMk id="11" creationId="{A62B0F12-F012-3618-90B1-DDB0D546DB60}"/>
          </ac:spMkLst>
        </pc:spChg>
        <pc:graphicFrameChg chg="add del mod">
          <ac:chgData name="Marivoet Liesbet" userId="1ea8e9d2-b471-475f-9991-4416ef3f9e77" providerId="ADAL" clId="{6A8B9392-F3D8-4258-82C3-8FD4798F0BDF}" dt="2022-04-27T09:48:29.084" v="315" actId="26606"/>
          <ac:graphicFrameMkLst>
            <pc:docMk/>
            <pc:sldMk cId="304605394" sldId="321"/>
            <ac:graphicFrameMk id="7" creationId="{39D26CD0-DF1E-DBEE-218F-E7ADDAC8A554}"/>
          </ac:graphicFrameMkLst>
        </pc:graphicFrameChg>
      </pc:sldChg>
      <pc:sldChg chg="del">
        <pc:chgData name="Marivoet Liesbet" userId="1ea8e9d2-b471-475f-9991-4416ef3f9e77" providerId="ADAL" clId="{6A8B9392-F3D8-4258-82C3-8FD4798F0BDF}" dt="2022-05-11T10:05:21.876" v="4330" actId="47"/>
        <pc:sldMkLst>
          <pc:docMk/>
          <pc:sldMk cId="2260824252" sldId="322"/>
        </pc:sldMkLst>
      </pc:sldChg>
      <pc:sldChg chg="del">
        <pc:chgData name="Marivoet Liesbet" userId="1ea8e9d2-b471-475f-9991-4416ef3f9e77" providerId="ADAL" clId="{6A8B9392-F3D8-4258-82C3-8FD4798F0BDF}" dt="2022-05-11T10:05:23.430" v="4331" actId="47"/>
        <pc:sldMkLst>
          <pc:docMk/>
          <pc:sldMk cId="2578542326" sldId="323"/>
        </pc:sldMkLst>
      </pc:sldChg>
      <pc:sldChg chg="addSp delSp modSp del mod ord">
        <pc:chgData name="Marivoet Liesbet" userId="1ea8e9d2-b471-475f-9991-4416ef3f9e77" providerId="ADAL" clId="{6A8B9392-F3D8-4258-82C3-8FD4798F0BDF}" dt="2022-05-11T09:50:17.034" v="3391" actId="47"/>
        <pc:sldMkLst>
          <pc:docMk/>
          <pc:sldMk cId="967854656" sldId="324"/>
        </pc:sldMkLst>
        <pc:spChg chg="add del mod">
          <ac:chgData name="Marivoet Liesbet" userId="1ea8e9d2-b471-475f-9991-4416ef3f9e77" providerId="ADAL" clId="{6A8B9392-F3D8-4258-82C3-8FD4798F0BDF}" dt="2022-05-11T09:50:09.576" v="3389" actId="21"/>
          <ac:spMkLst>
            <pc:docMk/>
            <pc:sldMk cId="967854656" sldId="324"/>
            <ac:spMk id="2" creationId="{DE69678C-276A-49FB-B96D-3A0996C36F79}"/>
          </ac:spMkLst>
        </pc:spChg>
        <pc:spChg chg="add del">
          <ac:chgData name="Marivoet Liesbet" userId="1ea8e9d2-b471-475f-9991-4416ef3f9e77" providerId="ADAL" clId="{6A8B9392-F3D8-4258-82C3-8FD4798F0BDF}" dt="2022-05-11T08:55:58.755" v="2673" actId="478"/>
          <ac:spMkLst>
            <pc:docMk/>
            <pc:sldMk cId="967854656" sldId="324"/>
            <ac:spMk id="5" creationId="{9F51BB0D-A73D-4918-BC64-BF7FBF3306FB}"/>
          </ac:spMkLst>
        </pc:spChg>
        <pc:spChg chg="add del mod">
          <ac:chgData name="Marivoet Liesbet" userId="1ea8e9d2-b471-475f-9991-4416ef3f9e77" providerId="ADAL" clId="{6A8B9392-F3D8-4258-82C3-8FD4798F0BDF}" dt="2022-05-11T08:56:23.287" v="2676" actId="478"/>
          <ac:spMkLst>
            <pc:docMk/>
            <pc:sldMk cId="967854656" sldId="324"/>
            <ac:spMk id="6" creationId="{367E2CA1-FF23-42E8-B813-75D77C80F764}"/>
          </ac:spMkLst>
        </pc:spChg>
        <pc:picChg chg="add del mod">
          <ac:chgData name="Marivoet Liesbet" userId="1ea8e9d2-b471-475f-9991-4416ef3f9e77" providerId="ADAL" clId="{6A8B9392-F3D8-4258-82C3-8FD4798F0BDF}" dt="2022-05-11T08:58:23.536" v="2697" actId="21"/>
          <ac:picMkLst>
            <pc:docMk/>
            <pc:sldMk cId="967854656" sldId="324"/>
            <ac:picMk id="4" creationId="{7B3CE64E-668A-4F10-849E-66F434DBB65A}"/>
          </ac:picMkLst>
        </pc:picChg>
        <pc:picChg chg="del mod">
          <ac:chgData name="Marivoet Liesbet" userId="1ea8e9d2-b471-475f-9991-4416ef3f9e77" providerId="ADAL" clId="{6A8B9392-F3D8-4258-82C3-8FD4798F0BDF}" dt="2022-05-11T09:39:22.155" v="3267" actId="21"/>
          <ac:picMkLst>
            <pc:docMk/>
            <pc:sldMk cId="967854656" sldId="324"/>
            <ac:picMk id="1026" creationId="{6093D63B-3AD5-418E-A4BD-554F7C53C39D}"/>
          </ac:picMkLst>
        </pc:picChg>
      </pc:sldChg>
      <pc:sldChg chg="addSp delSp new del mod">
        <pc:chgData name="Marivoet Liesbet" userId="1ea8e9d2-b471-475f-9991-4416ef3f9e77" providerId="ADAL" clId="{6A8B9392-F3D8-4258-82C3-8FD4798F0BDF}" dt="2022-05-11T11:20:26.242" v="4648" actId="47"/>
        <pc:sldMkLst>
          <pc:docMk/>
          <pc:sldMk cId="1119935230" sldId="325"/>
        </pc:sldMkLst>
        <pc:picChg chg="add del">
          <ac:chgData name="Marivoet Liesbet" userId="1ea8e9d2-b471-475f-9991-4416ef3f9e77" providerId="ADAL" clId="{6A8B9392-F3D8-4258-82C3-8FD4798F0BDF}" dt="2022-04-27T09:49:46.517" v="349" actId="21"/>
          <ac:picMkLst>
            <pc:docMk/>
            <pc:sldMk cId="1119935230" sldId="325"/>
            <ac:picMk id="5" creationId="{B5C25110-3E20-4124-BB81-9CC1E961C12E}"/>
          </ac:picMkLst>
        </pc:picChg>
      </pc:sldChg>
      <pc:sldChg chg="modSp add mod ord setBg modNotesTx">
        <pc:chgData name="Marivoet Liesbet" userId="1ea8e9d2-b471-475f-9991-4416ef3f9e77" providerId="ADAL" clId="{6A8B9392-F3D8-4258-82C3-8FD4798F0BDF}" dt="2022-05-11T17:35:27.757" v="6192" actId="20577"/>
        <pc:sldMkLst>
          <pc:docMk/>
          <pc:sldMk cId="113877882" sldId="326"/>
        </pc:sldMkLst>
        <pc:spChg chg="mod">
          <ac:chgData name="Marivoet Liesbet" userId="1ea8e9d2-b471-475f-9991-4416ef3f9e77" providerId="ADAL" clId="{6A8B9392-F3D8-4258-82C3-8FD4798F0BDF}" dt="2022-05-11T13:07:22.851" v="5415" actId="1076"/>
          <ac:spMkLst>
            <pc:docMk/>
            <pc:sldMk cId="113877882" sldId="326"/>
            <ac:spMk id="2" creationId="{E6FFE9BD-E4B6-4719-917E-46302BD8F0DB}"/>
          </ac:spMkLst>
        </pc:spChg>
        <pc:picChg chg="mod">
          <ac:chgData name="Marivoet Liesbet" userId="1ea8e9d2-b471-475f-9991-4416ef3f9e77" providerId="ADAL" clId="{6A8B9392-F3D8-4258-82C3-8FD4798F0BDF}" dt="2022-05-11T13:07:16.828" v="5414" actId="1076"/>
          <ac:picMkLst>
            <pc:docMk/>
            <pc:sldMk cId="113877882" sldId="326"/>
            <ac:picMk id="6" creationId="{FA4C7421-5CFB-4320-8FE4-3848904A2808}"/>
          </ac:picMkLst>
        </pc:picChg>
      </pc:sldChg>
      <pc:sldChg chg="addSp delSp modSp new del mod setBg modClrScheme chgLayout">
        <pc:chgData name="Marivoet Liesbet" userId="1ea8e9d2-b471-475f-9991-4416ef3f9e77" providerId="ADAL" clId="{6A8B9392-F3D8-4258-82C3-8FD4798F0BDF}" dt="2022-05-11T11:18:00.662" v="4640" actId="2696"/>
        <pc:sldMkLst>
          <pc:docMk/>
          <pc:sldMk cId="3935988512" sldId="326"/>
        </pc:sldMkLst>
        <pc:spChg chg="del">
          <ac:chgData name="Marivoet Liesbet" userId="1ea8e9d2-b471-475f-9991-4416ef3f9e77" providerId="ADAL" clId="{6A8B9392-F3D8-4258-82C3-8FD4798F0BDF}" dt="2022-04-27T09:52:12.568" v="361" actId="26606"/>
          <ac:spMkLst>
            <pc:docMk/>
            <pc:sldMk cId="3935988512" sldId="326"/>
            <ac:spMk id="2" creationId="{2B57D057-B2C2-4BCE-9153-2EBB24DB6CE9}"/>
          </ac:spMkLst>
        </pc:spChg>
        <pc:spChg chg="add mod">
          <ac:chgData name="Marivoet Liesbet" userId="1ea8e9d2-b471-475f-9991-4416ef3f9e77" providerId="ADAL" clId="{6A8B9392-F3D8-4258-82C3-8FD4798F0BDF}" dt="2022-05-11T10:06:42.736" v="4372" actId="113"/>
          <ac:spMkLst>
            <pc:docMk/>
            <pc:sldMk cId="3935988512" sldId="326"/>
            <ac:spMk id="2" creationId="{E6FFE9BD-E4B6-4719-917E-46302BD8F0DB}"/>
          </ac:spMkLst>
        </pc:spChg>
        <pc:spChg chg="del">
          <ac:chgData name="Marivoet Liesbet" userId="1ea8e9d2-b471-475f-9991-4416ef3f9e77" providerId="ADAL" clId="{6A8B9392-F3D8-4258-82C3-8FD4798F0BDF}" dt="2022-04-27T09:52:12.568" v="361" actId="26606"/>
          <ac:spMkLst>
            <pc:docMk/>
            <pc:sldMk cId="3935988512" sldId="326"/>
            <ac:spMk id="3" creationId="{425A9936-6B77-49A9-8B6E-4E635F495995}"/>
          </ac:spMkLst>
        </pc:spChg>
        <pc:spChg chg="add mod">
          <ac:chgData name="Marivoet Liesbet" userId="1ea8e9d2-b471-475f-9991-4416ef3f9e77" providerId="ADAL" clId="{6A8B9392-F3D8-4258-82C3-8FD4798F0BDF}" dt="2022-04-27T09:52:21.835" v="399" actId="20577"/>
          <ac:spMkLst>
            <pc:docMk/>
            <pc:sldMk cId="3935988512" sldId="326"/>
            <ac:spMk id="9" creationId="{B71BFE50-619C-16F9-9A85-B6DDA6211988}"/>
          </ac:spMkLst>
        </pc:spChg>
        <pc:picChg chg="add mod ord modCrop">
          <ac:chgData name="Marivoet Liesbet" userId="1ea8e9d2-b471-475f-9991-4416ef3f9e77" providerId="ADAL" clId="{6A8B9392-F3D8-4258-82C3-8FD4798F0BDF}" dt="2022-04-27T10:07:30.537" v="1039" actId="1037"/>
          <ac:picMkLst>
            <pc:docMk/>
            <pc:sldMk cId="3935988512" sldId="326"/>
            <ac:picMk id="4" creationId="{0AECC0EE-3441-4C63-AFAA-7C2BF16F6B73}"/>
          </ac:picMkLst>
        </pc:picChg>
        <pc:picChg chg="add mod ord modCrop">
          <ac:chgData name="Marivoet Liesbet" userId="1ea8e9d2-b471-475f-9991-4416ef3f9e77" providerId="ADAL" clId="{6A8B9392-F3D8-4258-82C3-8FD4798F0BDF}" dt="2022-04-27T10:06:30.370" v="1030" actId="1076"/>
          <ac:picMkLst>
            <pc:docMk/>
            <pc:sldMk cId="3935988512" sldId="326"/>
            <ac:picMk id="6" creationId="{FA4C7421-5CFB-4320-8FE4-3848904A2808}"/>
          </ac:picMkLst>
        </pc:picChg>
      </pc:sldChg>
      <pc:sldChg chg="addSp delSp modSp new mod modNotesTx">
        <pc:chgData name="Marivoet Liesbet" userId="1ea8e9d2-b471-475f-9991-4416ef3f9e77" providerId="ADAL" clId="{6A8B9392-F3D8-4258-82C3-8FD4798F0BDF}" dt="2022-05-11T17:47:15.914" v="6461" actId="20577"/>
        <pc:sldMkLst>
          <pc:docMk/>
          <pc:sldMk cId="248059347" sldId="327"/>
        </pc:sldMkLst>
        <pc:spChg chg="del">
          <ac:chgData name="Marivoet Liesbet" userId="1ea8e9d2-b471-475f-9991-4416ef3f9e77" providerId="ADAL" clId="{6A8B9392-F3D8-4258-82C3-8FD4798F0BDF}" dt="2022-04-27T09:54:08.236" v="406" actId="22"/>
          <ac:spMkLst>
            <pc:docMk/>
            <pc:sldMk cId="248059347" sldId="327"/>
            <ac:spMk id="2" creationId="{AE66B163-1C1F-4BF8-BF14-B2D1CE37CCE1}"/>
          </ac:spMkLst>
        </pc:spChg>
        <pc:spChg chg="add mod">
          <ac:chgData name="Marivoet Liesbet" userId="1ea8e9d2-b471-475f-9991-4416ef3f9e77" providerId="ADAL" clId="{6A8B9392-F3D8-4258-82C3-8FD4798F0BDF}" dt="2022-05-11T13:05:29.672" v="5406" actId="179"/>
          <ac:spMkLst>
            <pc:docMk/>
            <pc:sldMk cId="248059347" sldId="327"/>
            <ac:spMk id="2" creationId="{FD0677C8-D4DC-4868-929A-5A19E1A65606}"/>
          </ac:spMkLst>
        </pc:spChg>
        <pc:spChg chg="mod">
          <ac:chgData name="Marivoet Liesbet" userId="1ea8e9d2-b471-475f-9991-4416ef3f9e77" providerId="ADAL" clId="{6A8B9392-F3D8-4258-82C3-8FD4798F0BDF}" dt="2022-04-27T09:52:58.135" v="403" actId="27636"/>
          <ac:spMkLst>
            <pc:docMk/>
            <pc:sldMk cId="248059347" sldId="327"/>
            <ac:spMk id="3" creationId="{2CF258A6-F4F2-4779-B8D3-98435F0B83E7}"/>
          </ac:spMkLst>
        </pc:spChg>
        <pc:spChg chg="add mod">
          <ac:chgData name="Marivoet Liesbet" userId="1ea8e9d2-b471-475f-9991-4416ef3f9e77" providerId="ADAL" clId="{6A8B9392-F3D8-4258-82C3-8FD4798F0BDF}" dt="2022-05-11T16:21:54.868" v="5824" actId="20577"/>
          <ac:spMkLst>
            <pc:docMk/>
            <pc:sldMk cId="248059347" sldId="327"/>
            <ac:spMk id="4" creationId="{ABEEB23B-CD08-4989-8BC4-E3199940FE3B}"/>
          </ac:spMkLst>
        </pc:spChg>
        <pc:spChg chg="add mod">
          <ac:chgData name="Marivoet Liesbet" userId="1ea8e9d2-b471-475f-9991-4416ef3f9e77" providerId="ADAL" clId="{6A8B9392-F3D8-4258-82C3-8FD4798F0BDF}" dt="2022-05-11T12:47:44.716" v="5084" actId="208"/>
          <ac:spMkLst>
            <pc:docMk/>
            <pc:sldMk cId="248059347" sldId="327"/>
            <ac:spMk id="7" creationId="{1883DC42-D28C-48D4-8118-5BD312C2C641}"/>
          </ac:spMkLst>
        </pc:spChg>
        <pc:spChg chg="add del mod">
          <ac:chgData name="Marivoet Liesbet" userId="1ea8e9d2-b471-475f-9991-4416ef3f9e77" providerId="ADAL" clId="{6A8B9392-F3D8-4258-82C3-8FD4798F0BDF}" dt="2022-05-11T10:03:55.162" v="4281" actId="478"/>
          <ac:spMkLst>
            <pc:docMk/>
            <pc:sldMk cId="248059347" sldId="327"/>
            <ac:spMk id="7" creationId="{F7689141-0434-4228-9C15-298754D43932}"/>
          </ac:spMkLst>
        </pc:spChg>
        <pc:picChg chg="add del mod ord">
          <ac:chgData name="Marivoet Liesbet" userId="1ea8e9d2-b471-475f-9991-4416ef3f9e77" providerId="ADAL" clId="{6A8B9392-F3D8-4258-82C3-8FD4798F0BDF}" dt="2022-04-27T10:02:54.950" v="1001" actId="21"/>
          <ac:picMkLst>
            <pc:docMk/>
            <pc:sldMk cId="248059347" sldId="327"/>
            <ac:picMk id="5" creationId="{AF76CCCE-06CE-4568-A5BB-54B2EFCE0E83}"/>
          </ac:picMkLst>
        </pc:picChg>
        <pc:picChg chg="add mod">
          <ac:chgData name="Marivoet Liesbet" userId="1ea8e9d2-b471-475f-9991-4416ef3f9e77" providerId="ADAL" clId="{6A8B9392-F3D8-4258-82C3-8FD4798F0BDF}" dt="2022-05-11T12:46:50.510" v="5072" actId="1076"/>
          <ac:picMkLst>
            <pc:docMk/>
            <pc:sldMk cId="248059347" sldId="327"/>
            <ac:picMk id="6" creationId="{581C1FC8-E35A-44B3-B407-A47263FE0563}"/>
          </ac:picMkLst>
        </pc:picChg>
      </pc:sldChg>
      <pc:sldChg chg="addSp delSp modSp add mod ord">
        <pc:chgData name="Marivoet Liesbet" userId="1ea8e9d2-b471-475f-9991-4416ef3f9e77" providerId="ADAL" clId="{6A8B9392-F3D8-4258-82C3-8FD4798F0BDF}" dt="2022-05-11T13:09:51.039" v="5455" actId="20577"/>
        <pc:sldMkLst>
          <pc:docMk/>
          <pc:sldMk cId="1861604164" sldId="328"/>
        </pc:sldMkLst>
        <pc:spChg chg="mod">
          <ac:chgData name="Marivoet Liesbet" userId="1ea8e9d2-b471-475f-9991-4416ef3f9e77" providerId="ADAL" clId="{6A8B9392-F3D8-4258-82C3-8FD4798F0BDF}" dt="2022-05-11T13:09:51.039" v="5455" actId="20577"/>
          <ac:spMkLst>
            <pc:docMk/>
            <pc:sldMk cId="1861604164" sldId="328"/>
            <ac:spMk id="2" creationId="{AE66B163-1C1F-4BF8-BF14-B2D1CE37CCE1}"/>
          </ac:spMkLst>
        </pc:spChg>
        <pc:picChg chg="add mod modCrop">
          <ac:chgData name="Marivoet Liesbet" userId="1ea8e9d2-b471-475f-9991-4416ef3f9e77" providerId="ADAL" clId="{6A8B9392-F3D8-4258-82C3-8FD4798F0BDF}" dt="2022-05-11T12:54:25.239" v="5119" actId="14100"/>
          <ac:picMkLst>
            <pc:docMk/>
            <pc:sldMk cId="1861604164" sldId="328"/>
            <ac:picMk id="5" creationId="{1FF0655B-8DB2-4246-AB43-25F34E9CB727}"/>
          </ac:picMkLst>
        </pc:picChg>
        <pc:picChg chg="add del mod modCrop">
          <ac:chgData name="Marivoet Liesbet" userId="1ea8e9d2-b471-475f-9991-4416ef3f9e77" providerId="ADAL" clId="{6A8B9392-F3D8-4258-82C3-8FD4798F0BDF}" dt="2022-05-11T08:47:02.801" v="2583" actId="478"/>
          <ac:picMkLst>
            <pc:docMk/>
            <pc:sldMk cId="1861604164" sldId="328"/>
            <ac:picMk id="7" creationId="{81CF9AD4-7E31-4193-B0A3-A1ED50635B5C}"/>
          </ac:picMkLst>
        </pc:picChg>
      </pc:sldChg>
      <pc:sldChg chg="modSp add del mod">
        <pc:chgData name="Marivoet Liesbet" userId="1ea8e9d2-b471-475f-9991-4416ef3f9e77" providerId="ADAL" clId="{6A8B9392-F3D8-4258-82C3-8FD4798F0BDF}" dt="2022-05-11T13:11:03.568" v="5456" actId="47"/>
        <pc:sldMkLst>
          <pc:docMk/>
          <pc:sldMk cId="1906918210" sldId="329"/>
        </pc:sldMkLst>
        <pc:spChg chg="mod">
          <ac:chgData name="Marivoet Liesbet" userId="1ea8e9d2-b471-475f-9991-4416ef3f9e77" providerId="ADAL" clId="{6A8B9392-F3D8-4258-82C3-8FD4798F0BDF}" dt="2022-05-11T13:03:01.344" v="5280" actId="20577"/>
          <ac:spMkLst>
            <pc:docMk/>
            <pc:sldMk cId="1906918210" sldId="329"/>
            <ac:spMk id="2" creationId="{AE66B163-1C1F-4BF8-BF14-B2D1CE37CCE1}"/>
          </ac:spMkLst>
        </pc:spChg>
      </pc:sldChg>
      <pc:sldChg chg="addSp delSp modSp new mod ord modNotesTx">
        <pc:chgData name="Marivoet Liesbet" userId="1ea8e9d2-b471-475f-9991-4416ef3f9e77" providerId="ADAL" clId="{6A8B9392-F3D8-4258-82C3-8FD4798F0BDF}" dt="2022-05-11T17:28:00.841" v="5909" actId="20577"/>
        <pc:sldMkLst>
          <pc:docMk/>
          <pc:sldMk cId="3040132151" sldId="330"/>
        </pc:sldMkLst>
        <pc:spChg chg="mod">
          <ac:chgData name="Marivoet Liesbet" userId="1ea8e9d2-b471-475f-9991-4416ef3f9e77" providerId="ADAL" clId="{6A8B9392-F3D8-4258-82C3-8FD4798F0BDF}" dt="2022-05-11T13:21:15.972" v="5782" actId="1076"/>
          <ac:spMkLst>
            <pc:docMk/>
            <pc:sldMk cId="3040132151" sldId="330"/>
            <ac:spMk id="2" creationId="{FEC7F9FC-08E1-4A79-B7BA-6BBC8682B4EB}"/>
          </ac:spMkLst>
        </pc:spChg>
        <pc:spChg chg="mod">
          <ac:chgData name="Marivoet Liesbet" userId="1ea8e9d2-b471-475f-9991-4416ef3f9e77" providerId="ADAL" clId="{6A8B9392-F3D8-4258-82C3-8FD4798F0BDF}" dt="2022-05-11T08:56:57.295" v="2681" actId="27636"/>
          <ac:spMkLst>
            <pc:docMk/>
            <pc:sldMk cId="3040132151" sldId="330"/>
            <ac:spMk id="3" creationId="{3C46DDA6-D26C-4E7A-A538-6C244D097631}"/>
          </ac:spMkLst>
        </pc:spChg>
        <pc:spChg chg="add del mod">
          <ac:chgData name="Marivoet Liesbet" userId="1ea8e9d2-b471-475f-9991-4416ef3f9e77" providerId="ADAL" clId="{6A8B9392-F3D8-4258-82C3-8FD4798F0BDF}" dt="2022-05-11T16:17:29.793" v="5808" actId="20577"/>
          <ac:spMkLst>
            <pc:docMk/>
            <pc:sldMk cId="3040132151" sldId="330"/>
            <ac:spMk id="5" creationId="{C82CE7D0-5EC8-4829-893E-06E1E8BAD43B}"/>
          </ac:spMkLst>
        </pc:spChg>
      </pc:sldChg>
      <pc:sldChg chg="addSp delSp modSp new mod modNotesTx">
        <pc:chgData name="Marivoet Liesbet" userId="1ea8e9d2-b471-475f-9991-4416ef3f9e77" providerId="ADAL" clId="{6A8B9392-F3D8-4258-82C3-8FD4798F0BDF}" dt="2022-05-11T17:33:31.359" v="6180" actId="20577"/>
        <pc:sldMkLst>
          <pc:docMk/>
          <pc:sldMk cId="866255607" sldId="331"/>
        </pc:sldMkLst>
        <pc:spChg chg="del">
          <ac:chgData name="Marivoet Liesbet" userId="1ea8e9d2-b471-475f-9991-4416ef3f9e77" providerId="ADAL" clId="{6A8B9392-F3D8-4258-82C3-8FD4798F0BDF}" dt="2022-05-11T08:58:27.358" v="2698"/>
          <ac:spMkLst>
            <pc:docMk/>
            <pc:sldMk cId="866255607" sldId="331"/>
            <ac:spMk id="2" creationId="{63876A71-49DA-4B8E-9156-D631A092B9F3}"/>
          </ac:spMkLst>
        </pc:spChg>
        <pc:spChg chg="mod">
          <ac:chgData name="Marivoet Liesbet" userId="1ea8e9d2-b471-475f-9991-4416ef3f9e77" providerId="ADAL" clId="{6A8B9392-F3D8-4258-82C3-8FD4798F0BDF}" dt="2022-05-11T09:49:49.982" v="3384" actId="27636"/>
          <ac:spMkLst>
            <pc:docMk/>
            <pc:sldMk cId="866255607" sldId="331"/>
            <ac:spMk id="3" creationId="{E66EEB42-141B-42CC-952D-7A8D5BEEF56D}"/>
          </ac:spMkLst>
        </pc:spChg>
        <pc:spChg chg="add mod">
          <ac:chgData name="Marivoet Liesbet" userId="1ea8e9d2-b471-475f-9991-4416ef3f9e77" providerId="ADAL" clId="{6A8B9392-F3D8-4258-82C3-8FD4798F0BDF}" dt="2022-05-11T13:08:09.316" v="5417" actId="20577"/>
          <ac:spMkLst>
            <pc:docMk/>
            <pc:sldMk cId="866255607" sldId="331"/>
            <ac:spMk id="5" creationId="{001A4534-CF01-496A-9CBB-133DFA69FC65}"/>
          </ac:spMkLst>
        </pc:spChg>
        <pc:spChg chg="add del mod">
          <ac:chgData name="Marivoet Liesbet" userId="1ea8e9d2-b471-475f-9991-4416ef3f9e77" providerId="ADAL" clId="{6A8B9392-F3D8-4258-82C3-8FD4798F0BDF}" dt="2022-05-11T09:37:08.447" v="3224"/>
          <ac:spMkLst>
            <pc:docMk/>
            <pc:sldMk cId="866255607" sldId="331"/>
            <ac:spMk id="6" creationId="{0ABF644B-62C9-44E6-8771-BE025D4BF961}"/>
          </ac:spMkLst>
        </pc:spChg>
        <pc:spChg chg="add del mod">
          <ac:chgData name="Marivoet Liesbet" userId="1ea8e9d2-b471-475f-9991-4416ef3f9e77" providerId="ADAL" clId="{6A8B9392-F3D8-4258-82C3-8FD4798F0BDF}" dt="2022-05-11T12:36:44.461" v="4917"/>
          <ac:spMkLst>
            <pc:docMk/>
            <pc:sldMk cId="866255607" sldId="331"/>
            <ac:spMk id="6" creationId="{EC1AA0E9-FA29-4DA0-9EDE-E99ED67525C2}"/>
          </ac:spMkLst>
        </pc:spChg>
        <pc:spChg chg="add mod">
          <ac:chgData name="Marivoet Liesbet" userId="1ea8e9d2-b471-475f-9991-4416ef3f9e77" providerId="ADAL" clId="{6A8B9392-F3D8-4258-82C3-8FD4798F0BDF}" dt="2022-05-11T12:37:53.029" v="5008" actId="20577"/>
          <ac:spMkLst>
            <pc:docMk/>
            <pc:sldMk cId="866255607" sldId="331"/>
            <ac:spMk id="7" creationId="{52195821-DCF3-4FF4-B6F4-B3F5E9DA9D19}"/>
          </ac:spMkLst>
        </pc:spChg>
        <pc:picChg chg="add mod">
          <ac:chgData name="Marivoet Liesbet" userId="1ea8e9d2-b471-475f-9991-4416ef3f9e77" providerId="ADAL" clId="{6A8B9392-F3D8-4258-82C3-8FD4798F0BDF}" dt="2022-05-11T09:36:50.841" v="3220" actId="1076"/>
          <ac:picMkLst>
            <pc:docMk/>
            <pc:sldMk cId="866255607" sldId="331"/>
            <ac:picMk id="4" creationId="{97C48B02-91DD-4B76-87A1-BD894B58219B}"/>
          </ac:picMkLst>
        </pc:picChg>
      </pc:sldChg>
      <pc:sldChg chg="addSp delSp modSp new mod ord modNotesTx">
        <pc:chgData name="Marivoet Liesbet" userId="1ea8e9d2-b471-475f-9991-4416ef3f9e77" providerId="ADAL" clId="{6A8B9392-F3D8-4258-82C3-8FD4798F0BDF}" dt="2022-05-11T17:28:25.441" v="5935" actId="20577"/>
        <pc:sldMkLst>
          <pc:docMk/>
          <pc:sldMk cId="3410414306" sldId="332"/>
        </pc:sldMkLst>
        <pc:spChg chg="mod">
          <ac:chgData name="Marivoet Liesbet" userId="1ea8e9d2-b471-475f-9991-4416ef3f9e77" providerId="ADAL" clId="{6A8B9392-F3D8-4258-82C3-8FD4798F0BDF}" dt="2022-05-11T12:54:57.152" v="5124" actId="1076"/>
          <ac:spMkLst>
            <pc:docMk/>
            <pc:sldMk cId="3410414306" sldId="332"/>
            <ac:spMk id="2" creationId="{7C067881-CDF8-446F-8D44-71F912716B8D}"/>
          </ac:spMkLst>
        </pc:spChg>
        <pc:spChg chg="mod">
          <ac:chgData name="Marivoet Liesbet" userId="1ea8e9d2-b471-475f-9991-4416ef3f9e77" providerId="ADAL" clId="{6A8B9392-F3D8-4258-82C3-8FD4798F0BDF}" dt="2022-05-11T09:49:53.802" v="3386" actId="27636"/>
          <ac:spMkLst>
            <pc:docMk/>
            <pc:sldMk cId="3410414306" sldId="332"/>
            <ac:spMk id="3" creationId="{C2FE4C4E-99D5-416C-88EC-1966F8839E40}"/>
          </ac:spMkLst>
        </pc:spChg>
        <pc:spChg chg="add del mod">
          <ac:chgData name="Marivoet Liesbet" userId="1ea8e9d2-b471-475f-9991-4416ef3f9e77" providerId="ADAL" clId="{6A8B9392-F3D8-4258-82C3-8FD4798F0BDF}" dt="2022-05-11T12:38:14.765" v="5010"/>
          <ac:spMkLst>
            <pc:docMk/>
            <pc:sldMk cId="3410414306" sldId="332"/>
            <ac:spMk id="5" creationId="{2C758B8A-848C-400A-92AB-E3061E33CF37}"/>
          </ac:spMkLst>
        </pc:spChg>
        <pc:spChg chg="add del mod">
          <ac:chgData name="Marivoet Liesbet" userId="1ea8e9d2-b471-475f-9991-4416ef3f9e77" providerId="ADAL" clId="{6A8B9392-F3D8-4258-82C3-8FD4798F0BDF}" dt="2022-05-11T09:47:40.492" v="3360" actId="11529"/>
          <ac:spMkLst>
            <pc:docMk/>
            <pc:sldMk cId="3410414306" sldId="332"/>
            <ac:spMk id="5" creationId="{FDC11EE7-3B8F-4818-BC6E-8EE9E923D06C}"/>
          </ac:spMkLst>
        </pc:spChg>
        <pc:picChg chg="add mod">
          <ac:chgData name="Marivoet Liesbet" userId="1ea8e9d2-b471-475f-9991-4416ef3f9e77" providerId="ADAL" clId="{6A8B9392-F3D8-4258-82C3-8FD4798F0BDF}" dt="2022-05-11T13:27:34.208" v="5789" actId="1076"/>
          <ac:picMkLst>
            <pc:docMk/>
            <pc:sldMk cId="3410414306" sldId="332"/>
            <ac:picMk id="4" creationId="{221F25C4-A9F0-4D32-B1A3-7436213DFCC3}"/>
          </ac:picMkLst>
        </pc:picChg>
        <pc:picChg chg="add mod">
          <ac:chgData name="Marivoet Liesbet" userId="1ea8e9d2-b471-475f-9991-4416ef3f9e77" providerId="ADAL" clId="{6A8B9392-F3D8-4258-82C3-8FD4798F0BDF}" dt="2022-05-11T13:27:36.778" v="5791" actId="1036"/>
          <ac:picMkLst>
            <pc:docMk/>
            <pc:sldMk cId="3410414306" sldId="332"/>
            <ac:picMk id="6" creationId="{9A90028E-558F-4F91-8821-3DE4862F619F}"/>
          </ac:picMkLst>
        </pc:picChg>
      </pc:sldChg>
      <pc:sldChg chg="addSp delSp modSp new mod ord modNotesTx">
        <pc:chgData name="Marivoet Liesbet" userId="1ea8e9d2-b471-475f-9991-4416ef3f9e77" providerId="ADAL" clId="{6A8B9392-F3D8-4258-82C3-8FD4798F0BDF}" dt="2022-05-11T17:37:05.885" v="6314" actId="20577"/>
        <pc:sldMkLst>
          <pc:docMk/>
          <pc:sldMk cId="1292640938" sldId="333"/>
        </pc:sldMkLst>
        <pc:spChg chg="del">
          <ac:chgData name="Marivoet Liesbet" userId="1ea8e9d2-b471-475f-9991-4416ef3f9e77" providerId="ADAL" clId="{6A8B9392-F3D8-4258-82C3-8FD4798F0BDF}" dt="2022-05-11T09:50:13.962" v="3390"/>
          <ac:spMkLst>
            <pc:docMk/>
            <pc:sldMk cId="1292640938" sldId="333"/>
            <ac:spMk id="2" creationId="{57C74BA3-2106-42C2-BE6D-2CF081BFF2A9}"/>
          </ac:spMkLst>
        </pc:spChg>
        <pc:spChg chg="add del mod">
          <ac:chgData name="Marivoet Liesbet" userId="1ea8e9d2-b471-475f-9991-4416ef3f9e77" providerId="ADAL" clId="{6A8B9392-F3D8-4258-82C3-8FD4798F0BDF}" dt="2022-05-11T12:43:24.667" v="5039" actId="478"/>
          <ac:spMkLst>
            <pc:docMk/>
            <pc:sldMk cId="1292640938" sldId="333"/>
            <ac:spMk id="2" creationId="{C52085BC-86DA-44FA-96DE-19B4EA41650C}"/>
          </ac:spMkLst>
        </pc:spChg>
        <pc:spChg chg="mod">
          <ac:chgData name="Marivoet Liesbet" userId="1ea8e9d2-b471-475f-9991-4416ef3f9e77" providerId="ADAL" clId="{6A8B9392-F3D8-4258-82C3-8FD4798F0BDF}" dt="2022-05-11T09:49:56.516" v="3388" actId="27636"/>
          <ac:spMkLst>
            <pc:docMk/>
            <pc:sldMk cId="1292640938" sldId="333"/>
            <ac:spMk id="3" creationId="{EF2F343D-D506-4298-96DF-26003EA295DB}"/>
          </ac:spMkLst>
        </pc:spChg>
        <pc:spChg chg="add del mod">
          <ac:chgData name="Marivoet Liesbet" userId="1ea8e9d2-b471-475f-9991-4416ef3f9e77" providerId="ADAL" clId="{6A8B9392-F3D8-4258-82C3-8FD4798F0BDF}" dt="2022-05-11T09:57:29.753" v="3825" actId="478"/>
          <ac:spMkLst>
            <pc:docMk/>
            <pc:sldMk cId="1292640938" sldId="333"/>
            <ac:spMk id="4" creationId="{1D53C9EE-1C7B-41A8-983E-CD31E37C7BB0}"/>
          </ac:spMkLst>
        </pc:spChg>
        <pc:spChg chg="add del mod">
          <ac:chgData name="Marivoet Liesbet" userId="1ea8e9d2-b471-475f-9991-4416ef3f9e77" providerId="ADAL" clId="{6A8B9392-F3D8-4258-82C3-8FD4798F0BDF}" dt="2022-05-11T09:54:06.204" v="3421"/>
          <ac:spMkLst>
            <pc:docMk/>
            <pc:sldMk cId="1292640938" sldId="333"/>
            <ac:spMk id="5" creationId="{CCBD4BDF-769A-4B0F-9E55-695D97E10FBB}"/>
          </ac:spMkLst>
        </pc:spChg>
        <pc:spChg chg="add del mod">
          <ac:chgData name="Marivoet Liesbet" userId="1ea8e9d2-b471-475f-9991-4416ef3f9e77" providerId="ADAL" clId="{6A8B9392-F3D8-4258-82C3-8FD4798F0BDF}" dt="2022-05-11T12:42:34.641" v="5034" actId="478"/>
          <ac:spMkLst>
            <pc:docMk/>
            <pc:sldMk cId="1292640938" sldId="333"/>
            <ac:spMk id="5" creationId="{F5AF0B02-40CB-4D82-9E2F-B2E17BA4F0CC}"/>
          </ac:spMkLst>
        </pc:spChg>
        <pc:spChg chg="add mod">
          <ac:chgData name="Marivoet Liesbet" userId="1ea8e9d2-b471-475f-9991-4416ef3f9e77" providerId="ADAL" clId="{6A8B9392-F3D8-4258-82C3-8FD4798F0BDF}" dt="2022-05-11T17:31:05.924" v="6144" actId="20577"/>
          <ac:spMkLst>
            <pc:docMk/>
            <pc:sldMk cId="1292640938" sldId="333"/>
            <ac:spMk id="6" creationId="{855B2FD5-4C60-478B-9AD4-CE2330D40F76}"/>
          </ac:spMkLst>
        </pc:spChg>
        <pc:spChg chg="add del mod">
          <ac:chgData name="Marivoet Liesbet" userId="1ea8e9d2-b471-475f-9991-4416ef3f9e77" providerId="ADAL" clId="{6A8B9392-F3D8-4258-82C3-8FD4798F0BDF}" dt="2022-05-11T09:57:32.235" v="3826" actId="478"/>
          <ac:spMkLst>
            <pc:docMk/>
            <pc:sldMk cId="1292640938" sldId="333"/>
            <ac:spMk id="8" creationId="{5AED2E49-A8A5-4C6B-959C-27EDD9236E5A}"/>
          </ac:spMkLst>
        </pc:spChg>
        <pc:spChg chg="add mod">
          <ac:chgData name="Marivoet Liesbet" userId="1ea8e9d2-b471-475f-9991-4416ef3f9e77" providerId="ADAL" clId="{6A8B9392-F3D8-4258-82C3-8FD4798F0BDF}" dt="2022-05-11T09:58:57.201" v="3891" actId="5793"/>
          <ac:spMkLst>
            <pc:docMk/>
            <pc:sldMk cId="1292640938" sldId="333"/>
            <ac:spMk id="9" creationId="{FB618C65-C4BE-4850-99E4-728DD542047B}"/>
          </ac:spMkLst>
        </pc:spChg>
        <pc:picChg chg="add mod">
          <ac:chgData name="Marivoet Liesbet" userId="1ea8e9d2-b471-475f-9991-4416ef3f9e77" providerId="ADAL" clId="{6A8B9392-F3D8-4258-82C3-8FD4798F0BDF}" dt="2022-05-11T12:45:26.407" v="5059" actId="1076"/>
          <ac:picMkLst>
            <pc:docMk/>
            <pc:sldMk cId="1292640938" sldId="333"/>
            <ac:picMk id="7" creationId="{C0D54786-27BC-4854-AA24-5E3B36A95011}"/>
          </ac:picMkLst>
        </pc:picChg>
      </pc:sldChg>
      <pc:sldChg chg="modSp new mod">
        <pc:chgData name="Marivoet Liesbet" userId="1ea8e9d2-b471-475f-9991-4416ef3f9e77" providerId="ADAL" clId="{6A8B9392-F3D8-4258-82C3-8FD4798F0BDF}" dt="2022-05-11T13:12:24.408" v="5473" actId="14100"/>
        <pc:sldMkLst>
          <pc:docMk/>
          <pc:sldMk cId="2089305335" sldId="334"/>
        </pc:sldMkLst>
        <pc:spChg chg="mod">
          <ac:chgData name="Marivoet Liesbet" userId="1ea8e9d2-b471-475f-9991-4416ef3f9e77" providerId="ADAL" clId="{6A8B9392-F3D8-4258-82C3-8FD4798F0BDF}" dt="2022-05-11T13:12:24.408" v="5473" actId="14100"/>
          <ac:spMkLst>
            <pc:docMk/>
            <pc:sldMk cId="2089305335" sldId="334"/>
            <ac:spMk id="2" creationId="{867D4A76-3941-43FD-935D-A16FFFB78890}"/>
          </ac:spMkLst>
        </pc:spChg>
      </pc:sldChg>
      <pc:sldChg chg="add del setBg">
        <pc:chgData name="Marivoet Liesbet" userId="1ea8e9d2-b471-475f-9991-4416ef3f9e77" providerId="ADAL" clId="{6A8B9392-F3D8-4258-82C3-8FD4798F0BDF}" dt="2022-05-11T12:35:41.498" v="4879"/>
        <pc:sldMkLst>
          <pc:docMk/>
          <pc:sldMk cId="512511651" sldId="33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DED6-809E-B44C-AA8A-9EC994064BB7}" type="datetimeFigureOut">
              <a:rPr lang="nl-NL" smtClean="0"/>
              <a:t>11-5-2022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96C32-516E-694C-80B9-E469F4CB0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123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019EA-AC92-455A-A11F-F683C5156120}" type="datetimeFigureOut">
              <a:rPr lang="nl-BE" smtClean="0"/>
              <a:t>11/05/2022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656DE-CB42-4FDC-A807-C10209951F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61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Voordien natuur en groenontwikkeling milieu en landbouw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4879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Diervriendelijke gemeente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301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Besluit Vlaamse regering 2016 zwerfkattenbeleid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6917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Cel milieu lokale politie opleiding						dierenbescherming!!! Crisisopvang, zwerfkatten, sterilisatiecampagne, 								opvang honden en katten</a:t>
            </a:r>
          </a:p>
          <a:p>
            <a:r>
              <a:rPr lang="nl-BE" dirty="0"/>
              <a:t>Permanentie gewonde dieren opgevangen door politie</a:t>
            </a:r>
          </a:p>
          <a:p>
            <a:r>
              <a:rPr lang="nl-BE" dirty="0" err="1"/>
              <a:t>catmobiel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2786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Slachten Bedwelmd en bekwaam persoon/ niet in tuin of koer</a:t>
            </a:r>
          </a:p>
          <a:p>
            <a:r>
              <a:rPr lang="nl-BE" dirty="0"/>
              <a:t>Kippen en konijnen geen aanvraag</a:t>
            </a:r>
          </a:p>
          <a:p>
            <a:r>
              <a:rPr lang="nl-BE" dirty="0"/>
              <a:t>Grotere dieren (schapen, geiten, varkens) wel </a:t>
            </a:r>
          </a:p>
          <a:p>
            <a:r>
              <a:rPr lang="nl-BE" dirty="0"/>
              <a:t>Paarden koeien mag niet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0205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Wzc</a:t>
            </a:r>
            <a:endParaRPr lang="nl-BE" dirty="0"/>
          </a:p>
          <a:p>
            <a:r>
              <a:rPr lang="nl-BE" dirty="0"/>
              <a:t>markten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56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1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jfhoek 1">
            <a:extLst>
              <a:ext uri="{FF2B5EF4-FFF2-40B4-BE49-F238E27FC236}">
                <a16:creationId xmlns:a16="http://schemas.microsoft.com/office/drawing/2014/main" id="{23951D17-BFE0-46CE-9276-58EE8488B4E3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491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641B5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2CE453F0-AAF6-49FC-B32B-590333481E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5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Meer tekstruimte_2kolomm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741" y="2320007"/>
            <a:ext cx="8564629" cy="3127332"/>
          </a:xfrm>
        </p:spPr>
        <p:txBody>
          <a:bodyPr numCol="2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Tx/>
              <a:buNone/>
              <a:defRPr sz="31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 marL="395103" indent="0">
              <a:lnSpc>
                <a:spcPct val="100000"/>
              </a:lnSpc>
              <a:buClr>
                <a:srgbClr val="29C2DE"/>
              </a:buClr>
              <a:buSzPct val="90000"/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 marL="797262" indent="0">
              <a:lnSpc>
                <a:spcPct val="100000"/>
              </a:lnSpc>
              <a:buClr>
                <a:srgbClr val="29C2DE"/>
              </a:buClr>
              <a:buSzPct val="90000"/>
              <a:buFontTx/>
              <a:buNone/>
              <a:tabLst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 marL="1192365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 marL="1696827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5450A5A-F36F-4CE3-93D7-63A0C81516F1}"/>
              </a:ext>
            </a:extLst>
          </p:cNvPr>
          <p:cNvCxnSpPr>
            <a:cxnSpLocks/>
          </p:cNvCxnSpPr>
          <p:nvPr userDrawn="1"/>
        </p:nvCxnSpPr>
        <p:spPr>
          <a:xfrm>
            <a:off x="286016" y="762000"/>
            <a:ext cx="9538116" cy="0"/>
          </a:xfrm>
          <a:prstGeom prst="line">
            <a:avLst/>
          </a:prstGeom>
          <a:ln w="12700">
            <a:solidFill>
              <a:srgbClr val="641B5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7D01AEC-4257-48B0-936A-E923425B4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8743" y="996112"/>
            <a:ext cx="8564629" cy="1074514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3500" b="1">
                <a:solidFill>
                  <a:srgbClr val="29C2DE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A83FEBA-8931-4AEA-963B-BFEEDE7A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6"/>
            <a:ext cx="9085222" cy="76199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ABC8E37-0BC5-4D7F-8BB6-94B257253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83" y="153127"/>
            <a:ext cx="247102" cy="52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8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_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FE930F-50B3-4C98-B3D1-C6A6CB9E4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851" y="592457"/>
            <a:ext cx="9166478" cy="4239515"/>
          </a:xfrm>
        </p:spPr>
        <p:txBody>
          <a:bodyPr anchor="t">
            <a:noAutofit/>
          </a:bodyPr>
          <a:lstStyle>
            <a:lvl1pPr>
              <a:lnSpc>
                <a:spcPts val="15000"/>
              </a:lnSpc>
              <a:defRPr sz="15000"/>
            </a:lvl1pPr>
          </a:lstStyle>
          <a:p>
            <a:r>
              <a:rPr lang="nl-BE" dirty="0"/>
              <a:t>Vrij in te</a:t>
            </a:r>
            <a:br>
              <a:rPr lang="nl-BE" dirty="0"/>
            </a:br>
            <a:r>
              <a:rPr lang="nl-BE" dirty="0"/>
              <a:t>vullen</a:t>
            </a:r>
          </a:p>
        </p:txBody>
      </p:sp>
    </p:spTree>
    <p:extLst>
      <p:ext uri="{BB962C8B-B14F-4D97-AF65-F5344CB8AC3E}">
        <p14:creationId xmlns:p14="http://schemas.microsoft.com/office/powerpoint/2010/main" val="2685995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dankt 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6DC5E092-62E6-4F23-8454-BA2951057AD6}"/>
              </a:ext>
            </a:extLst>
          </p:cNvPr>
          <p:cNvSpPr txBox="1">
            <a:spLocks/>
          </p:cNvSpPr>
          <p:nvPr userDrawn="1"/>
        </p:nvSpPr>
        <p:spPr>
          <a:xfrm>
            <a:off x="397851" y="740588"/>
            <a:ext cx="9552234" cy="2027506"/>
          </a:xfrm>
          <a:prstGeom prst="rect">
            <a:avLst/>
          </a:prstGeom>
        </p:spPr>
        <p:txBody>
          <a:bodyPr vert="horz" lIns="101576" tIns="50788" rIns="101576" bIns="50788" rtlCol="0" anchor="ctr" anchorCtr="0">
            <a:noAutofit/>
          </a:bodyPr>
          <a:lstStyle>
            <a:lvl1pPr algn="l" defTabSz="914187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pPr>
              <a:lnSpc>
                <a:spcPts val="10222"/>
              </a:lnSpc>
            </a:pPr>
            <a:r>
              <a:rPr lang="nl-NL" sz="15000" dirty="0">
                <a:solidFill>
                  <a:srgbClr val="641B52"/>
                </a:solidFill>
              </a:rPr>
              <a:t>bedankt</a:t>
            </a:r>
            <a:endParaRPr lang="nl-BE" sz="15000" dirty="0">
              <a:solidFill>
                <a:srgbClr val="641B52"/>
              </a:solidFill>
            </a:endParaRPr>
          </a:p>
        </p:txBody>
      </p:sp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88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17D744-462D-4DFB-9FEF-E755EDE953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27" y="1386958"/>
            <a:ext cx="1367946" cy="29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28365D8B-C489-4BD3-B770-08CDD3A4843C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ABF16D0E-FFD7-4196-B71A-E9E0D110BD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>
            <a:outerShdw blurRad="381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99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1_Titel en sub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jfhoek 1">
            <a:extLst>
              <a:ext uri="{FF2B5EF4-FFF2-40B4-BE49-F238E27FC236}">
                <a16:creationId xmlns:a16="http://schemas.microsoft.com/office/drawing/2014/main" id="{E27CDF53-5421-43B2-AE69-4C2EB097164A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1056402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641B5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96000" y="4367930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641B52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41818BCF-7C3E-4613-A801-72FF70868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 en sub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1469AB49-0C9B-4C1C-99C5-6B670A3237C6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41818BCF-7C3E-4613-A801-72FF70868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>
            <a:outerShdw blurRad="381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81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leurvlak_Titel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145EE0C2-74A9-4FDB-81C4-6FBDDCE3C46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8EF80E89-F79D-4E8B-8984-1AD9815F4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CFB5DD9-DF4F-4C96-A531-CA2EE71C5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491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453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vlak_Titel en subtitel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64097066-68BA-4DB8-ADE0-54B1F59CA50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935AC582-5952-41F5-B92B-567DB2E3B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214986D-C9AF-4B80-8FE7-C37B5EB5E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00" y="1056402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9E457159-A646-43DB-95A5-807390D87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000" y="4367930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3642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2C8D5DE-400E-455F-A043-08234EEB5874}"/>
              </a:ext>
            </a:extLst>
          </p:cNvPr>
          <p:cNvSpPr/>
          <p:nvPr userDrawn="1"/>
        </p:nvSpPr>
        <p:spPr>
          <a:xfrm>
            <a:off x="0" y="0"/>
            <a:ext cx="1858617" cy="5715000"/>
          </a:xfrm>
          <a:prstGeom prst="rect">
            <a:avLst/>
          </a:pr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8" name="Vijfhoek 1">
            <a:extLst>
              <a:ext uri="{FF2B5EF4-FFF2-40B4-BE49-F238E27FC236}">
                <a16:creationId xmlns:a16="http://schemas.microsoft.com/office/drawing/2014/main" id="{535C85D9-2ABB-4F30-A786-4E0E7DFBD239}"/>
              </a:ext>
            </a:extLst>
          </p:cNvPr>
          <p:cNvSpPr/>
          <p:nvPr userDrawn="1"/>
        </p:nvSpPr>
        <p:spPr>
          <a:xfrm>
            <a:off x="244389" y="2307177"/>
            <a:ext cx="3223291" cy="3222681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6803536-6FCB-4DA3-BD06-01C76D769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534" y="148127"/>
            <a:ext cx="6075667" cy="5382341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9AA45DF-F651-4CC5-A15B-BB7763638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3663136"/>
            <a:ext cx="2864338" cy="1857119"/>
          </a:xfrm>
        </p:spPr>
        <p:txBody>
          <a:bodyPr anchor="b" anchorCtr="0">
            <a:noAutofit/>
          </a:bodyPr>
          <a:lstStyle>
            <a:lvl1pPr algn="l">
              <a:lnSpc>
                <a:spcPts val="4000"/>
              </a:lnSpc>
              <a:defRPr sz="4000" b="1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446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ondera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DEFEADA-9D9D-445B-840D-CE773F9020CB}"/>
              </a:ext>
            </a:extLst>
          </p:cNvPr>
          <p:cNvSpPr/>
          <p:nvPr userDrawn="1"/>
        </p:nvSpPr>
        <p:spPr>
          <a:xfrm>
            <a:off x="0" y="5029200"/>
            <a:ext cx="10160000" cy="685800"/>
          </a:xfrm>
          <a:prstGeom prst="rect">
            <a:avLst/>
          </a:pr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6" name="Vijfhoek 1">
            <a:extLst>
              <a:ext uri="{FF2B5EF4-FFF2-40B4-BE49-F238E27FC236}">
                <a16:creationId xmlns:a16="http://schemas.microsoft.com/office/drawing/2014/main" id="{D8453703-6EA9-439C-995E-CDEF104765F7}"/>
              </a:ext>
            </a:extLst>
          </p:cNvPr>
          <p:cNvSpPr/>
          <p:nvPr userDrawn="1"/>
        </p:nvSpPr>
        <p:spPr>
          <a:xfrm>
            <a:off x="160000" y="4480554"/>
            <a:ext cx="1097499" cy="1097291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001" y="294968"/>
            <a:ext cx="8140004" cy="4630993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68C371-81C5-4C99-9C83-C92119D7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499" y="5029199"/>
            <a:ext cx="8582501" cy="685800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3728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Meer tekstruim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919" y="1117023"/>
            <a:ext cx="6137453" cy="4330316"/>
          </a:xfrm>
        </p:spPr>
        <p:txBody>
          <a:bodyPr anchor="t" anchorCtr="0"/>
          <a:lstStyle>
            <a:lvl1pPr marL="301620" indent="-301620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 sz="31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 marL="696723" indent="-301620">
              <a:lnSpc>
                <a:spcPct val="100000"/>
              </a:lnSpc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 marL="1091827" indent="-294565">
              <a:lnSpc>
                <a:spcPct val="100000"/>
              </a:lnSpc>
              <a:buClr>
                <a:srgbClr val="29C2DE"/>
              </a:buClr>
              <a:buSzPct val="90000"/>
              <a:tabLst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 marL="1493985" indent="-301620">
              <a:lnSpc>
                <a:spcPct val="100000"/>
              </a:lnSpc>
              <a:buFont typeface="Arial" panose="020B0604020202020204" pitchFamily="34" charset="0"/>
              <a:buChar char="−"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 marL="1889088" indent="-192260"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5450A5A-F36F-4CE3-93D7-63A0C81516F1}"/>
              </a:ext>
            </a:extLst>
          </p:cNvPr>
          <p:cNvCxnSpPr>
            <a:cxnSpLocks/>
          </p:cNvCxnSpPr>
          <p:nvPr userDrawn="1"/>
        </p:nvCxnSpPr>
        <p:spPr>
          <a:xfrm>
            <a:off x="286016" y="762000"/>
            <a:ext cx="9538116" cy="0"/>
          </a:xfrm>
          <a:prstGeom prst="line">
            <a:avLst/>
          </a:prstGeom>
          <a:ln w="12700">
            <a:solidFill>
              <a:srgbClr val="641B5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7D01AEC-4257-48B0-936A-E923425B4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6019" y="1117022"/>
            <a:ext cx="2862526" cy="433030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500" b="1">
                <a:solidFill>
                  <a:srgbClr val="29C2DE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A0B30D52-3C6E-4872-AE27-C5F5F43C0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83" y="153127"/>
            <a:ext cx="247102" cy="526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3CBA4E-B847-4748-9F99-72D93B7B4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1"/>
            <a:ext cx="9085222" cy="76199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28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08001" y="228864"/>
            <a:ext cx="9144000" cy="9525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8001" y="1333505"/>
            <a:ext cx="9144000" cy="3771636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626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0" r:id="rId2"/>
    <p:sldLayoutId id="2147483682" r:id="rId3"/>
    <p:sldLayoutId id="2147483691" r:id="rId4"/>
    <p:sldLayoutId id="2147483684" r:id="rId5"/>
    <p:sldLayoutId id="2147483674" r:id="rId6"/>
    <p:sldLayoutId id="2147483676" r:id="rId7"/>
    <p:sldLayoutId id="2147483683" r:id="rId8"/>
    <p:sldLayoutId id="2147483685" r:id="rId9"/>
    <p:sldLayoutId id="2147483687" r:id="rId10"/>
    <p:sldLayoutId id="2147483688" r:id="rId11"/>
    <p:sldLayoutId id="2147483692" r:id="rId12"/>
    <p:sldLayoutId id="2147483689" r:id="rId13"/>
  </p:sldLayoutIdLst>
  <p:hf hdr="0" ftr="0" dt="0"/>
  <p:txStyles>
    <p:titleStyle>
      <a:lvl1pPr algn="l" defTabSz="1015743" rtl="0" eaLnBrk="1" latinLnBrk="0" hangingPunct="1">
        <a:spcBef>
          <a:spcPct val="0"/>
        </a:spcBef>
        <a:buNone/>
        <a:defRPr sz="4500" b="1" kern="1200" cap="all" baseline="0">
          <a:solidFill>
            <a:srgbClr val="641B52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380902" indent="-380902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1pPr>
      <a:lvl2pPr marL="825290" indent="-317421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2pPr>
      <a:lvl3pPr marL="1269677" indent="-253935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3pPr>
      <a:lvl4pPr marL="1777550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4pPr>
      <a:lvl5pPr marL="228542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5pPr>
      <a:lvl6pPr marL="279329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164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036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6905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8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74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61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48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35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228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10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29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dierenwelzijn@mechelen.be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C29BB6B-2062-419F-8DF7-F6067FF13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027" y="1638038"/>
            <a:ext cx="4932000" cy="3467588"/>
          </a:xfrm>
        </p:spPr>
        <p:txBody>
          <a:bodyPr anchor="b">
            <a:normAutofit/>
          </a:bodyPr>
          <a:lstStyle/>
          <a:p>
            <a:br>
              <a:rPr lang="nl-BE" sz="5600" dirty="0">
                <a:solidFill>
                  <a:schemeClr val="bg1"/>
                </a:solidFill>
              </a:rPr>
            </a:br>
            <a:r>
              <a:rPr lang="nl-BE" sz="5600" dirty="0">
                <a:solidFill>
                  <a:schemeClr val="bg1"/>
                </a:solidFill>
              </a:rPr>
              <a:t>Dierenwelzijn</a:t>
            </a:r>
            <a:br>
              <a:rPr lang="nl-BE" sz="5600" dirty="0">
                <a:solidFill>
                  <a:schemeClr val="bg1"/>
                </a:solidFill>
              </a:rPr>
            </a:br>
            <a:endParaRPr lang="nl-BE" sz="5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EC7F9FC-08E1-4A79-B7BA-6BBC8682B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837" y="417659"/>
            <a:ext cx="1910707" cy="685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80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EVOLUTIE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C46DDA6-D26C-4E7A-A538-6C244D097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 </a:t>
            </a:r>
            <a:r>
              <a:rPr lang="en-US" dirty="0" err="1"/>
              <a:t>weg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diervriendelijke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82CE7D0-5EC8-4829-893E-06E1E8BAD43B}"/>
              </a:ext>
            </a:extLst>
          </p:cNvPr>
          <p:cNvSpPr txBox="1"/>
          <p:nvPr/>
        </p:nvSpPr>
        <p:spPr>
          <a:xfrm>
            <a:off x="2928837" y="1413998"/>
            <a:ext cx="62067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B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2019 Schepen dierenwelzijn</a:t>
            </a:r>
          </a:p>
          <a:p>
            <a:pPr marL="0" indent="0">
              <a:buNone/>
            </a:pPr>
            <a:endParaRPr lang="nl-BE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BE" dirty="0">
                <a:ea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nl-B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Charter Mechelen diervriendelijke stad</a:t>
            </a:r>
          </a:p>
          <a:p>
            <a:pPr marL="0" indent="0">
              <a:buNone/>
            </a:pPr>
            <a:endParaRPr lang="nl-BE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B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dierenwelzijn in reguliere beleid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B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engagement diervriendelijke oplossingen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nl-BE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BE" dirty="0">
                <a:cs typeface="Times New Roman" panose="02020603050405020304" pitchFamily="18" charset="0"/>
              </a:rPr>
              <a:t>2021 consulent dierenwelzijn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40132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C067881-CDF8-446F-8D44-71F912716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685" y="1831279"/>
            <a:ext cx="3947488" cy="2446523"/>
          </a:xfrm>
        </p:spPr>
        <p:txBody>
          <a:bodyPr/>
          <a:lstStyle/>
          <a:p>
            <a:pPr marL="0" indent="0">
              <a:buNone/>
            </a:pPr>
            <a:r>
              <a:rPr lang="nl-BE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2018	 	75%</a:t>
            </a:r>
          </a:p>
          <a:p>
            <a:pPr marL="0" indent="0">
              <a:buNone/>
            </a:pPr>
            <a:endParaRPr lang="nl-BE" dirty="0">
              <a:solidFill>
                <a:schemeClr val="accent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0" indent="0">
              <a:buNone/>
            </a:pPr>
            <a:r>
              <a:rPr lang="nl-BE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2022		80,3 %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E4C4E-99D5-416C-88EC-1966F8839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 </a:t>
            </a:r>
            <a:r>
              <a:rPr lang="en-US" dirty="0" err="1"/>
              <a:t>weg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diervriendelijke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nl-BE" dirty="0"/>
          </a:p>
        </p:txBody>
      </p:sp>
      <p:pic>
        <p:nvPicPr>
          <p:cNvPr id="4" name="Picture 2" descr="Kan een afbeelding zijn van hond en de tekst 'Kei goed War! bezig! OP WEG NAAR EEN DIERVRIENDELIJKE STAD. 80% 75% 2018 2022'">
            <a:extLst>
              <a:ext uri="{FF2B5EF4-FFF2-40B4-BE49-F238E27FC236}">
                <a16:creationId xmlns:a16="http://schemas.microsoft.com/office/drawing/2014/main" id="{221F25C4-A9F0-4D32-B1A3-7436213DF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905" y="340487"/>
            <a:ext cx="4256705" cy="431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id="{9A90028E-558F-4F91-8821-3DE4862F6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6" y="328707"/>
            <a:ext cx="2007446" cy="126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14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66EEB42-141B-42CC-952D-7A8D5BEEF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 </a:t>
            </a:r>
            <a:r>
              <a:rPr lang="en-US" dirty="0" err="1"/>
              <a:t>weg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diervriendelijke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7C48B02-91DD-4B76-87A1-BD894B582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6" y="320318"/>
            <a:ext cx="2007446" cy="126711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01A4534-CF01-496A-9CBB-133DFA69FC65}"/>
              </a:ext>
            </a:extLst>
          </p:cNvPr>
          <p:cNvSpPr txBox="1"/>
          <p:nvPr/>
        </p:nvSpPr>
        <p:spPr>
          <a:xfrm>
            <a:off x="2735248" y="1612879"/>
            <a:ext cx="57246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BE" dirty="0"/>
              <a:t>Dierenwelzijn aparte volwaardige bevoegdheid	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/>
              <a:t>Beleidsmedewerker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/>
              <a:t>Handhaving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/>
              <a:t>Samenwerking lokale partners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/>
              <a:t>Sensibilisering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/>
              <a:t>Diervriendelijk zwerfkattenbeleid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/>
              <a:t>Diervriendelijke benadering van stadsduiven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/>
              <a:t>Geen dieren op markten, circussen en kermissen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/>
              <a:t>Verbod op vuurwerk 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/>
              <a:t>Geen vergunningen voor thuis slachten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2195821-DCF3-4FF4-B6F4-B3F5E9DA9D19}"/>
              </a:ext>
            </a:extLst>
          </p:cNvPr>
          <p:cNvSpPr txBox="1"/>
          <p:nvPr/>
        </p:nvSpPr>
        <p:spPr>
          <a:xfrm>
            <a:off x="2735248" y="675861"/>
            <a:ext cx="242245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10 speerpunten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66255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F2F343D-D506-4298-96DF-26003EA29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 weg naar een diervriendelijke stad</a:t>
            </a:r>
            <a:endParaRPr lang="nl-BE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55B2FD5-4C60-478B-9AD4-CE2330D40F76}"/>
              </a:ext>
            </a:extLst>
          </p:cNvPr>
          <p:cNvSpPr txBox="1"/>
          <p:nvPr/>
        </p:nvSpPr>
        <p:spPr>
          <a:xfrm>
            <a:off x="2811962" y="804979"/>
            <a:ext cx="579357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nl-BE" dirty="0"/>
              <a:t>Schepen dierenwelzijn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nl-BE" dirty="0"/>
              <a:t>Interne medewerker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nl-BE" dirty="0"/>
              <a:t>Specialisatie binnen politie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nl-BE" dirty="0"/>
              <a:t>Samenwerking voor opvang/permanentie dierenarts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nl-BE" dirty="0"/>
              <a:t>Actief sensibiliseren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nl-BE" dirty="0"/>
              <a:t>Zwerfkattenbeleid</a:t>
            </a:r>
          </a:p>
          <a:p>
            <a:pPr marL="799993" lvl="1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nl-BE" sz="1200" dirty="0"/>
              <a:t>sterilisatiecampagne</a:t>
            </a:r>
          </a:p>
          <a:p>
            <a:pPr marL="799993" lvl="1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nl-BE" sz="1200" dirty="0"/>
              <a:t>budget gewonde zwerfdieren</a:t>
            </a:r>
          </a:p>
          <a:p>
            <a:pPr marL="799993" lvl="1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nl-BE" sz="1200" dirty="0"/>
              <a:t>schuilhokken en voederpassen</a:t>
            </a:r>
            <a:endParaRPr lang="nl-BE" dirty="0"/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nl-BE" dirty="0"/>
              <a:t>Contraceptie tegen duivenoverlast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nl-BE" dirty="0"/>
              <a:t>Verbod op circus met gedomesticeerde dieren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nl-BE" dirty="0"/>
              <a:t>verbod op vuurwerk voor burgers </a:t>
            </a:r>
          </a:p>
          <a:p>
            <a:endParaRPr lang="nl-BE" dirty="0"/>
          </a:p>
          <a:p>
            <a:r>
              <a:rPr lang="nl-BE" dirty="0">
                <a:solidFill>
                  <a:srgbClr val="92D050"/>
                </a:solidFill>
              </a:rPr>
              <a:t>EXTRA 	</a:t>
            </a:r>
            <a:r>
              <a:rPr lang="nl-BE" dirty="0"/>
              <a:t>losloopzones voor honden</a:t>
            </a:r>
          </a:p>
          <a:p>
            <a:r>
              <a:rPr lang="nl-BE" dirty="0">
                <a:solidFill>
                  <a:srgbClr val="92D050"/>
                </a:solidFill>
              </a:rPr>
              <a:t>	</a:t>
            </a:r>
            <a:r>
              <a:rPr lang="nl-BE" dirty="0"/>
              <a:t>charter voor dierenwelzijn</a:t>
            </a:r>
          </a:p>
          <a:p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B618C65-C4BE-4850-99E4-728DD542047B}"/>
              </a:ext>
            </a:extLst>
          </p:cNvPr>
          <p:cNvSpPr txBox="1"/>
          <p:nvPr/>
        </p:nvSpPr>
        <p:spPr>
          <a:xfrm>
            <a:off x="523702" y="798022"/>
            <a:ext cx="532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nl-BE" dirty="0"/>
          </a:p>
          <a:p>
            <a:endParaRPr lang="nl-BE" dirty="0"/>
          </a:p>
        </p:txBody>
      </p:sp>
      <p:pic>
        <p:nvPicPr>
          <p:cNvPr id="7" name="Graphic 6" descr="Duim omhoog silhouet">
            <a:extLst>
              <a:ext uri="{FF2B5EF4-FFF2-40B4-BE49-F238E27FC236}">
                <a16:creationId xmlns:a16="http://schemas.microsoft.com/office/drawing/2014/main" id="{C0D54786-27BC-4854-AA24-5E3B36A95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439" y="5299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40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CF258A6-F4F2-4779-B8D3-98435F0B8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 </a:t>
            </a:r>
            <a:r>
              <a:rPr lang="en-US" dirty="0" err="1"/>
              <a:t>weg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diervriendelijke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BEEB23B-CD08-4989-8BC4-E3199940FE3B}"/>
              </a:ext>
            </a:extLst>
          </p:cNvPr>
          <p:cNvSpPr txBox="1"/>
          <p:nvPr/>
        </p:nvSpPr>
        <p:spPr>
          <a:xfrm>
            <a:off x="2608028" y="486788"/>
            <a:ext cx="5693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Proxima Nova Rg" panose="02000506030000020004" pitchFamily="50" charset="0"/>
              <a:buChar char="–"/>
            </a:pPr>
            <a:endParaRPr lang="nl-BE" dirty="0"/>
          </a:p>
          <a:p>
            <a:pPr marL="342900" indent="-342900">
              <a:buClr>
                <a:srgbClr val="FF0000"/>
              </a:buClr>
              <a:buFont typeface="Proxima Nova Rg" panose="02000506030000020004" pitchFamily="50" charset="0"/>
              <a:buChar char="–"/>
            </a:pPr>
            <a:r>
              <a:rPr lang="nl-BE" dirty="0"/>
              <a:t>Traditioneel vuurwerk bij evenementen</a:t>
            </a:r>
          </a:p>
          <a:p>
            <a:pPr marL="342900" indent="-342900">
              <a:buClr>
                <a:srgbClr val="FF0000"/>
              </a:buClr>
              <a:buFont typeface="Proxima Nova Rg" panose="02000506030000020004" pitchFamily="50" charset="0"/>
              <a:buChar char="–"/>
            </a:pPr>
            <a:r>
              <a:rPr lang="nl-BE" dirty="0"/>
              <a:t>Verkoop van gezelschapsdieren op de markt</a:t>
            </a:r>
          </a:p>
          <a:p>
            <a:pPr marL="342900" indent="-342900">
              <a:buClr>
                <a:srgbClr val="FF0000"/>
              </a:buClr>
              <a:buFont typeface="Proxima Nova Rg" panose="02000506030000020004" pitchFamily="50" charset="0"/>
              <a:buChar char="–"/>
            </a:pPr>
            <a:r>
              <a:rPr lang="nl-BE" dirty="0"/>
              <a:t>Vergunningen voor thuisslachtingen</a:t>
            </a:r>
          </a:p>
          <a:p>
            <a:pPr marL="342900" indent="-342900">
              <a:buClr>
                <a:srgbClr val="FF0000"/>
              </a:buClr>
              <a:buFont typeface="Proxima Nova Rg" panose="02000506030000020004" pitchFamily="50" charset="0"/>
              <a:buChar char="–"/>
            </a:pPr>
            <a:r>
              <a:rPr lang="nl-BE" dirty="0"/>
              <a:t>Geen budget voor voeding zwerfkatten</a:t>
            </a:r>
          </a:p>
          <a:p>
            <a:endParaRPr lang="nl-BE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D0677C8-D4DC-4868-929A-5A19E1A65606}"/>
              </a:ext>
            </a:extLst>
          </p:cNvPr>
          <p:cNvSpPr txBox="1"/>
          <p:nvPr/>
        </p:nvSpPr>
        <p:spPr>
          <a:xfrm>
            <a:off x="2608028" y="2496363"/>
            <a:ext cx="6457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4BF41"/>
              </a:buClr>
              <a:buFont typeface="Wingdings" panose="05000000000000000000" pitchFamily="2" charset="2"/>
              <a:buChar char="ü"/>
            </a:pPr>
            <a:r>
              <a:rPr lang="nl-BE" dirty="0"/>
              <a:t>Geluidsarm vuurwerk met oudjaar</a:t>
            </a:r>
          </a:p>
          <a:p>
            <a:pPr marL="285750" indent="-285750">
              <a:buClr>
                <a:srgbClr val="84BF41"/>
              </a:buClr>
              <a:buFont typeface="Wingdings" panose="05000000000000000000" pitchFamily="2" charset="2"/>
              <a:buChar char="ü"/>
            </a:pPr>
            <a:r>
              <a:rPr lang="nl-BE" dirty="0"/>
              <a:t>Verkoop van dieren op de markt uitdovend</a:t>
            </a:r>
          </a:p>
          <a:p>
            <a:pPr marL="285750" indent="-285750">
              <a:buClr>
                <a:srgbClr val="84BF41"/>
              </a:buClr>
              <a:buFont typeface="Wingdings" panose="05000000000000000000" pitchFamily="2" charset="2"/>
              <a:buChar char="ü"/>
            </a:pPr>
            <a:r>
              <a:rPr lang="nl-BE" dirty="0"/>
              <a:t>Aanpassing ABP voor thuis slachten</a:t>
            </a:r>
          </a:p>
          <a:p>
            <a:pPr lvl="1">
              <a:buClr>
                <a:srgbClr val="84BF41"/>
              </a:buClr>
            </a:pPr>
            <a:endParaRPr lang="nl-BE" dirty="0">
              <a:sym typeface="Wingdings" panose="05000000000000000000" pitchFamily="2" charset="2"/>
            </a:endParaRPr>
          </a:p>
          <a:p>
            <a:pPr marL="268288" lvl="1">
              <a:buClr>
                <a:srgbClr val="84BF41"/>
              </a:buClr>
            </a:pPr>
            <a:r>
              <a:rPr lang="nl-BE" dirty="0">
                <a:sym typeface="Wingdings" panose="05000000000000000000" pitchFamily="2" charset="2"/>
              </a:rPr>
              <a:t>Uitrollen systeem voederpassen/voedselbank</a:t>
            </a:r>
          </a:p>
        </p:txBody>
      </p:sp>
      <p:pic>
        <p:nvPicPr>
          <p:cNvPr id="6" name="Graphic 5" descr="Duim omlaag silhouet">
            <a:extLst>
              <a:ext uri="{FF2B5EF4-FFF2-40B4-BE49-F238E27FC236}">
                <a16:creationId xmlns:a16="http://schemas.microsoft.com/office/drawing/2014/main" id="{581C1FC8-E35A-44B3-B407-A47263FE0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299" y="726550"/>
            <a:ext cx="914400" cy="914400"/>
          </a:xfrm>
          <a:prstGeom prst="rect">
            <a:avLst/>
          </a:prstGeom>
        </p:spPr>
      </p:pic>
      <p:sp>
        <p:nvSpPr>
          <p:cNvPr id="7" name="Pijl: rechts 6">
            <a:extLst>
              <a:ext uri="{FF2B5EF4-FFF2-40B4-BE49-F238E27FC236}">
                <a16:creationId xmlns:a16="http://schemas.microsoft.com/office/drawing/2014/main" id="{1883DC42-D28C-48D4-8118-5BD312C2C641}"/>
              </a:ext>
            </a:extLst>
          </p:cNvPr>
          <p:cNvSpPr/>
          <p:nvPr/>
        </p:nvSpPr>
        <p:spPr>
          <a:xfrm>
            <a:off x="1041622" y="2711394"/>
            <a:ext cx="833077" cy="493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n>
                <a:solidFill>
                  <a:srgbClr val="92D050"/>
                </a:solidFill>
              </a:ln>
              <a:solidFill>
                <a:srgbClr val="84BF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FA4C7421-5CFB-4320-8FE4-3848904A2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157"/>
          <a:stretch/>
        </p:blipFill>
        <p:spPr>
          <a:xfrm>
            <a:off x="1304201" y="304429"/>
            <a:ext cx="4318804" cy="4707878"/>
          </a:xfr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B71BFE50-619C-16F9-9A85-B6DDA6211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499" y="5029199"/>
            <a:ext cx="8582501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Op </a:t>
            </a:r>
            <a:r>
              <a:rPr lang="en-US" dirty="0" err="1"/>
              <a:t>weg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diervriendelijke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ECC0EE-3441-4C63-AFAA-7C2BF16F6B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5" r="4605" b="828"/>
          <a:stretch/>
        </p:blipFill>
        <p:spPr>
          <a:xfrm>
            <a:off x="5331229" y="1227221"/>
            <a:ext cx="4092444" cy="3621813"/>
          </a:xfrm>
          <a:prstGeom prst="rect">
            <a:avLst/>
          </a:prstGeom>
          <a:noFill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6FFE9BD-E4B6-4719-917E-46302BD8F0DB}"/>
              </a:ext>
            </a:extLst>
          </p:cNvPr>
          <p:cNvSpPr txBox="1"/>
          <p:nvPr/>
        </p:nvSpPr>
        <p:spPr>
          <a:xfrm>
            <a:off x="3077710" y="387222"/>
            <a:ext cx="58901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15743">
              <a:spcBef>
                <a:spcPts val="1520"/>
              </a:spcBef>
              <a:buClr>
                <a:srgbClr val="29C2DE"/>
              </a:buClr>
              <a:buSzPct val="90000"/>
            </a:pPr>
            <a:r>
              <a:rPr lang="nl-BE" sz="3500" b="1" dirty="0">
                <a:solidFill>
                  <a:schemeClr val="accent2"/>
                </a:solidFill>
                <a:latin typeface="Proxima Nova Rg" pitchFamily="50" charset="0"/>
              </a:rPr>
              <a:t>Charter dierenwelzijn 2020</a:t>
            </a:r>
          </a:p>
        </p:txBody>
      </p:sp>
    </p:spTree>
    <p:extLst>
      <p:ext uri="{BB962C8B-B14F-4D97-AF65-F5344CB8AC3E}">
        <p14:creationId xmlns:p14="http://schemas.microsoft.com/office/powerpoint/2010/main" val="113877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E66B163-1C1F-4BF8-BF14-B2D1CE37C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8721" y="456361"/>
            <a:ext cx="4549913" cy="3427013"/>
          </a:xfrm>
        </p:spPr>
        <p:txBody>
          <a:bodyPr/>
          <a:lstStyle/>
          <a:p>
            <a:pPr marL="0" indent="0">
              <a:buNone/>
            </a:pPr>
            <a:r>
              <a:rPr lang="nl-BE" b="1" dirty="0">
                <a:solidFill>
                  <a:schemeClr val="accent2"/>
                </a:solidFill>
              </a:rPr>
              <a:t>Werelddierendag</a:t>
            </a:r>
          </a:p>
          <a:p>
            <a:pPr marL="0" indent="0">
              <a:buNone/>
            </a:pPr>
            <a:r>
              <a:rPr lang="nl-BE" sz="2000" dirty="0"/>
              <a:t>Jaarlijks de eerste zondag van oktober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2000" dirty="0">
                <a:sym typeface="Wingdings" panose="05000000000000000000" pitchFamily="2" charset="2"/>
              </a:rPr>
              <a:t> </a:t>
            </a:r>
            <a:r>
              <a:rPr lang="nl-BE" sz="2000" dirty="0"/>
              <a:t>Feestdag voor dieren</a:t>
            </a:r>
          </a:p>
          <a:p>
            <a:pPr marL="0" indent="0">
              <a:buNone/>
            </a:pPr>
            <a:r>
              <a:rPr lang="nl-BE" sz="2000" dirty="0">
                <a:sym typeface="Wingdings" panose="05000000000000000000" pitchFamily="2" charset="2"/>
              </a:rPr>
              <a:t> </a:t>
            </a:r>
            <a:r>
              <a:rPr lang="nl-BE" sz="2000" dirty="0"/>
              <a:t>Informeren/sensibiliseren</a:t>
            </a:r>
          </a:p>
          <a:p>
            <a:pPr marL="0" indent="0">
              <a:buNone/>
            </a:pPr>
            <a:r>
              <a:rPr lang="nl-BE" sz="2000" dirty="0">
                <a:sym typeface="Wingdings" panose="05000000000000000000" pitchFamily="2" charset="2"/>
              </a:rPr>
              <a:t> </a:t>
            </a:r>
            <a:r>
              <a:rPr lang="nl-BE" sz="2000" dirty="0"/>
              <a:t>Evaluatie charter dierenwelzijn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CF258A6-F4F2-4779-B8D3-98435F0B8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 </a:t>
            </a:r>
            <a:r>
              <a:rPr lang="en-US" dirty="0" err="1"/>
              <a:t>weg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diervriendelijke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nl-BE" dirty="0"/>
          </a:p>
        </p:txBody>
      </p:sp>
      <p:pic>
        <p:nvPicPr>
          <p:cNvPr id="5" name="Afbeelding 4" descr="Afbeelding met tekst, zoogdier, visitekaartje&#10;&#10;Automatisch gegenereerde beschrijving">
            <a:extLst>
              <a:ext uri="{FF2B5EF4-FFF2-40B4-BE49-F238E27FC236}">
                <a16:creationId xmlns:a16="http://schemas.microsoft.com/office/drawing/2014/main" id="{1FF0655B-8DB2-4246-AB43-25F34E9CB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 t="5152" r="46940" b="16376"/>
          <a:stretch/>
        </p:blipFill>
        <p:spPr>
          <a:xfrm>
            <a:off x="379224" y="397565"/>
            <a:ext cx="3776095" cy="37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0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67D4A76-3941-43FD-935D-A16FFFB7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499" y="294968"/>
            <a:ext cx="8234506" cy="2859293"/>
          </a:xfrm>
        </p:spPr>
        <p:txBody>
          <a:bodyPr/>
          <a:lstStyle/>
          <a:p>
            <a:pPr marL="0" indent="0">
              <a:buNone/>
            </a:pPr>
            <a:r>
              <a:rPr lang="nl-BE" b="1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dierenwelzijn@mechelen.be</a:t>
            </a:r>
            <a:endParaRPr lang="nl-BE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BE" sz="1800" dirty="0">
              <a:solidFill>
                <a:schemeClr val="accent4"/>
              </a:solidFill>
              <a:latin typeface="+mn-lt"/>
              <a:ea typeface="Roboto Condensed" panose="02000000000000000000" pitchFamily="2" charset="0"/>
            </a:endParaRPr>
          </a:p>
          <a:p>
            <a:pPr marL="0" indent="0">
              <a:buNone/>
            </a:pPr>
            <a:r>
              <a:rPr lang="nl-BE" sz="2000" dirty="0"/>
              <a:t>Gemeenschapswachten/ </a:t>
            </a:r>
            <a:r>
              <a:rPr lang="nl-BE" sz="2000" dirty="0" err="1"/>
              <a:t>BOA’s</a:t>
            </a:r>
            <a:endParaRPr lang="nl-BE" sz="2000" dirty="0"/>
          </a:p>
          <a:p>
            <a:pPr marL="0" indent="0">
              <a:buNone/>
            </a:pPr>
            <a:r>
              <a:rPr lang="nl-BE" sz="2000" dirty="0"/>
              <a:t>Dierenwelzijn Vlaanderen</a:t>
            </a:r>
          </a:p>
          <a:p>
            <a:pPr marL="0" indent="0">
              <a:buNone/>
            </a:pPr>
            <a:r>
              <a:rPr lang="nl-BE" sz="2000" dirty="0"/>
              <a:t>Cel milieu lokale politie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0CC3E93-1408-465D-AFF0-65DD48DF9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930533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3C3C3C"/>
      </a:dk1>
      <a:lt1>
        <a:sysClr val="window" lastClr="FFFFFF"/>
      </a:lt1>
      <a:dk2>
        <a:srgbClr val="3C3C3C"/>
      </a:dk2>
      <a:lt2>
        <a:srgbClr val="F2F2F2"/>
      </a:lt2>
      <a:accent1>
        <a:srgbClr val="29C2DE"/>
      </a:accent1>
      <a:accent2>
        <a:srgbClr val="641B52"/>
      </a:accent2>
      <a:accent3>
        <a:srgbClr val="63D4E7"/>
      </a:accent3>
      <a:accent4>
        <a:srgbClr val="A42C87"/>
      </a:accent4>
      <a:accent5>
        <a:srgbClr val="B6EBF4"/>
      </a:accent5>
      <a:accent6>
        <a:srgbClr val="E18FCD"/>
      </a:accent6>
      <a:hlink>
        <a:srgbClr val="29C2DE"/>
      </a:hlink>
      <a:folHlink>
        <a:srgbClr val="641B52"/>
      </a:folHlink>
    </a:clrScheme>
    <a:fontScheme name="Aangepast 1">
      <a:majorFont>
        <a:latin typeface="Proxima Nova Rg"/>
        <a:ea typeface=""/>
        <a:cs typeface=""/>
      </a:majorFont>
      <a:minorFont>
        <a:latin typeface="Proxima Nova Rg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chelen_Blauw_TitelsOnder.pptx" id="{C6E49977-9FF9-44D1-8E3F-1439A08783AA}" vid="{88E4C309-375B-4F31-A939-E6970624BFC5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BCD47228D5C14DBF1828BFD34F9098" ma:contentTypeVersion="11" ma:contentTypeDescription="Een nieuw document maken." ma:contentTypeScope="" ma:versionID="285bc1529406e44c90fa3575590631af">
  <xsd:schema xmlns:xsd="http://www.w3.org/2001/XMLSchema" xmlns:xs="http://www.w3.org/2001/XMLSchema" xmlns:p="http://schemas.microsoft.com/office/2006/metadata/properties" xmlns:ns3="8a3ee208-9fb1-4e73-8792-0a644e00ae41" xmlns:ns4="1d0430ae-657c-4755-8ce3-3531a137b042" targetNamespace="http://schemas.microsoft.com/office/2006/metadata/properties" ma:root="true" ma:fieldsID="f2cfaaabffe1a3f8d914271d621d0ba9" ns3:_="" ns4:_="">
    <xsd:import namespace="8a3ee208-9fb1-4e73-8792-0a644e00ae41"/>
    <xsd:import namespace="1d0430ae-657c-4755-8ce3-3531a137b04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3ee208-9fb1-4e73-8792-0a644e00ae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430ae-657c-4755-8ce3-3531a137b04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310AB3-8CCB-49CE-B809-50CDA8DA83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3ee208-9fb1-4e73-8792-0a644e00ae41"/>
    <ds:schemaRef ds:uri="1d0430ae-657c-4755-8ce3-3531a137b0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30782A-4D61-47A2-BF95-47F86576B809}">
  <ds:schemaRefs>
    <ds:schemaRef ds:uri="http://purl.org/dc/terms/"/>
    <ds:schemaRef ds:uri="8a3ee208-9fb1-4e73-8792-0a644e00ae41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1d0430ae-657c-4755-8ce3-3531a137b042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C5F2139E-AE14-457C-85B5-DF8E8EFC89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Mechelen_Blauw_TitelsOnder</Template>
  <TotalTime>397</TotalTime>
  <Words>321</Words>
  <Application>Microsoft Office PowerPoint</Application>
  <PresentationFormat>Aangepast</PresentationFormat>
  <Paragraphs>86</Paragraphs>
  <Slides>9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5" baseType="lpstr">
      <vt:lpstr>Arial</vt:lpstr>
      <vt:lpstr>Calibri</vt:lpstr>
      <vt:lpstr>Proxima Nova Rg</vt:lpstr>
      <vt:lpstr>Roboto Condensed</vt:lpstr>
      <vt:lpstr>Wingdings</vt:lpstr>
      <vt:lpstr>Kantoorthema</vt:lpstr>
      <vt:lpstr> Dierenwelzijn </vt:lpstr>
      <vt:lpstr>Op weg naar een diervriendelijke stad</vt:lpstr>
      <vt:lpstr>Op weg naar een diervriendelijke stad</vt:lpstr>
      <vt:lpstr>Op weg naar een diervriendelijke stad</vt:lpstr>
      <vt:lpstr>Op weg naar een diervriendelijke stad</vt:lpstr>
      <vt:lpstr>Op weg naar een diervriendelijke stad</vt:lpstr>
      <vt:lpstr>Op weg naar een diervriendelijke stad</vt:lpstr>
      <vt:lpstr>Op weg naar een diervriendelijke stad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Marivoet Liesbet</dc:creator>
  <cp:lastModifiedBy>Marivoet Liesbet</cp:lastModifiedBy>
  <cp:revision>2</cp:revision>
  <cp:lastPrinted>2017-01-16T12:26:22Z</cp:lastPrinted>
  <dcterms:created xsi:type="dcterms:W3CDTF">2022-04-26T09:39:41Z</dcterms:created>
  <dcterms:modified xsi:type="dcterms:W3CDTF">2022-05-11T17:47:22Z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0x010100B9BCD47228D5C14DBF1828BFD34F9098</vt:lpwstr>
  </property>
</Properties>
</file>