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324" r:id="rId5"/>
    <p:sldId id="325" r:id="rId6"/>
    <p:sldId id="326" r:id="rId7"/>
    <p:sldId id="327" r:id="rId8"/>
    <p:sldId id="328" r:id="rId9"/>
    <p:sldId id="330" r:id="rId10"/>
    <p:sldId id="332" r:id="rId11"/>
    <p:sldId id="335" r:id="rId12"/>
    <p:sldId id="337" r:id="rId13"/>
    <p:sldId id="338" r:id="rId14"/>
    <p:sldId id="339" r:id="rId15"/>
    <p:sldId id="340" r:id="rId16"/>
    <p:sldId id="329" r:id="rId17"/>
    <p:sldId id="333" r:id="rId18"/>
    <p:sldId id="343" r:id="rId19"/>
    <p:sldId id="345" r:id="rId20"/>
    <p:sldId id="346" r:id="rId21"/>
    <p:sldId id="347" r:id="rId22"/>
    <p:sldId id="348" r:id="rId23"/>
    <p:sldId id="331" r:id="rId24"/>
    <p:sldId id="342" r:id="rId25"/>
    <p:sldId id="349" r:id="rId26"/>
    <p:sldId id="351" r:id="rId27"/>
    <p:sldId id="352" r:id="rId28"/>
    <p:sldId id="353" r:id="rId29"/>
    <p:sldId id="354" r:id="rId30"/>
    <p:sldId id="334" r:id="rId31"/>
    <p:sldId id="341" r:id="rId32"/>
  </p:sldIdLst>
  <p:sldSz cx="10160000" cy="5715000"/>
  <p:notesSz cx="6797675" cy="9926638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A84"/>
    <a:srgbClr val="84BF41"/>
    <a:srgbClr val="00DA00"/>
    <a:srgbClr val="008F00"/>
    <a:srgbClr val="29C2DE"/>
    <a:srgbClr val="641B52"/>
    <a:srgbClr val="E9F0E8"/>
    <a:srgbClr val="E8E7E7"/>
    <a:srgbClr val="348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33377-C73A-40AF-8983-4A83BBF91D30}" v="1" dt="2022-06-08T08:04:14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7" autoAdjust="0"/>
    <p:restoredTop sz="96357" autoAdjust="0"/>
  </p:normalViewPr>
  <p:slideViewPr>
    <p:cSldViewPr snapToGrid="0">
      <p:cViewPr varScale="1">
        <p:scale>
          <a:sx n="97" d="100"/>
          <a:sy n="97" d="100"/>
        </p:scale>
        <p:origin x="523" y="101"/>
      </p:cViewPr>
      <p:guideLst>
        <p:guide orient="horz" pos="826"/>
        <p:guide pos="320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Steen Caroline" userId="c915892d-3082-4900-a7d0-181cb231da9e" providerId="ADAL" clId="{C8A33377-C73A-40AF-8983-4A83BBF91D30}"/>
    <pc:docChg chg="custSel addSld delSld modSld modNotesMaster modHandout">
      <pc:chgData name="Van Steen Caroline" userId="c915892d-3082-4900-a7d0-181cb231da9e" providerId="ADAL" clId="{C8A33377-C73A-40AF-8983-4A83BBF91D30}" dt="2022-06-08T12:10:47.065" v="496" actId="6549"/>
      <pc:docMkLst>
        <pc:docMk/>
      </pc:docMkLst>
      <pc:sldChg chg="modSp mod">
        <pc:chgData name="Van Steen Caroline" userId="c915892d-3082-4900-a7d0-181cb231da9e" providerId="ADAL" clId="{C8A33377-C73A-40AF-8983-4A83BBF91D30}" dt="2022-06-08T11:58:13.088" v="456" actId="6549"/>
        <pc:sldMkLst>
          <pc:docMk/>
          <pc:sldMk cId="3066261090" sldId="326"/>
        </pc:sldMkLst>
        <pc:spChg chg="mod">
          <ac:chgData name="Van Steen Caroline" userId="c915892d-3082-4900-a7d0-181cb231da9e" providerId="ADAL" clId="{C8A33377-C73A-40AF-8983-4A83BBF91D30}" dt="2022-06-08T11:58:13.088" v="456" actId="6549"/>
          <ac:spMkLst>
            <pc:docMk/>
            <pc:sldMk cId="3066261090" sldId="326"/>
            <ac:spMk id="3" creationId="{A4C02C5A-528D-4C55-91AE-93D2745FE45B}"/>
          </ac:spMkLst>
        </pc:spChg>
      </pc:sldChg>
      <pc:sldChg chg="modSp mod">
        <pc:chgData name="Van Steen Caroline" userId="c915892d-3082-4900-a7d0-181cb231da9e" providerId="ADAL" clId="{C8A33377-C73A-40AF-8983-4A83BBF91D30}" dt="2022-06-07T11:49:37.082" v="91" actId="20577"/>
        <pc:sldMkLst>
          <pc:docMk/>
          <pc:sldMk cId="3985544050" sldId="328"/>
        </pc:sldMkLst>
        <pc:spChg chg="mod">
          <ac:chgData name="Van Steen Caroline" userId="c915892d-3082-4900-a7d0-181cb231da9e" providerId="ADAL" clId="{C8A33377-C73A-40AF-8983-4A83BBF91D30}" dt="2022-06-07T11:49:37.082" v="91" actId="20577"/>
          <ac:spMkLst>
            <pc:docMk/>
            <pc:sldMk cId="3985544050" sldId="328"/>
            <ac:spMk id="3" creationId="{B594D969-03F3-45CE-B045-742E5B0BFB0A}"/>
          </ac:spMkLst>
        </pc:spChg>
      </pc:sldChg>
      <pc:sldChg chg="modSp mod">
        <pc:chgData name="Van Steen Caroline" userId="c915892d-3082-4900-a7d0-181cb231da9e" providerId="ADAL" clId="{C8A33377-C73A-40AF-8983-4A83BBF91D30}" dt="2022-06-05T10:55:59.746" v="5" actId="12"/>
        <pc:sldMkLst>
          <pc:docMk/>
          <pc:sldMk cId="72824291" sldId="332"/>
        </pc:sldMkLst>
        <pc:spChg chg="mod">
          <ac:chgData name="Van Steen Caroline" userId="c915892d-3082-4900-a7d0-181cb231da9e" providerId="ADAL" clId="{C8A33377-C73A-40AF-8983-4A83BBF91D30}" dt="2022-06-05T10:55:59.746" v="5" actId="12"/>
          <ac:spMkLst>
            <pc:docMk/>
            <pc:sldMk cId="72824291" sldId="332"/>
            <ac:spMk id="3" creationId="{9CEEE6E9-C501-408E-885E-CEC87CF6BEDC}"/>
          </ac:spMkLst>
        </pc:spChg>
      </pc:sldChg>
      <pc:sldChg chg="modSp mod">
        <pc:chgData name="Van Steen Caroline" userId="c915892d-3082-4900-a7d0-181cb231da9e" providerId="ADAL" clId="{C8A33377-C73A-40AF-8983-4A83BBF91D30}" dt="2022-06-07T18:28:48.241" v="201" actId="6549"/>
        <pc:sldMkLst>
          <pc:docMk/>
          <pc:sldMk cId="2950851795" sldId="333"/>
        </pc:sldMkLst>
        <pc:spChg chg="mod">
          <ac:chgData name="Van Steen Caroline" userId="c915892d-3082-4900-a7d0-181cb231da9e" providerId="ADAL" clId="{C8A33377-C73A-40AF-8983-4A83BBF91D30}" dt="2022-06-07T18:28:48.241" v="201" actId="6549"/>
          <ac:spMkLst>
            <pc:docMk/>
            <pc:sldMk cId="2950851795" sldId="333"/>
            <ac:spMk id="3" creationId="{5339748A-55CD-453C-B54F-275FE797E509}"/>
          </ac:spMkLst>
        </pc:spChg>
      </pc:sldChg>
      <pc:sldChg chg="modSp mod">
        <pc:chgData name="Van Steen Caroline" userId="c915892d-3082-4900-a7d0-181cb231da9e" providerId="ADAL" clId="{C8A33377-C73A-40AF-8983-4A83BBF91D30}" dt="2022-06-07T11:58:23.249" v="132" actId="20577"/>
        <pc:sldMkLst>
          <pc:docMk/>
          <pc:sldMk cId="2004358096" sldId="334"/>
        </pc:sldMkLst>
        <pc:spChg chg="mod">
          <ac:chgData name="Van Steen Caroline" userId="c915892d-3082-4900-a7d0-181cb231da9e" providerId="ADAL" clId="{C8A33377-C73A-40AF-8983-4A83BBF91D30}" dt="2022-06-07T11:58:23.249" v="132" actId="20577"/>
          <ac:spMkLst>
            <pc:docMk/>
            <pc:sldMk cId="2004358096" sldId="334"/>
            <ac:spMk id="3" creationId="{B8287335-9B50-4B20-9EBA-C20BB41DE137}"/>
          </ac:spMkLst>
        </pc:spChg>
      </pc:sldChg>
      <pc:sldChg chg="modSp mod">
        <pc:chgData name="Van Steen Caroline" userId="c915892d-3082-4900-a7d0-181cb231da9e" providerId="ADAL" clId="{C8A33377-C73A-40AF-8983-4A83BBF91D30}" dt="2022-06-07T18:26:46.910" v="144" actId="27636"/>
        <pc:sldMkLst>
          <pc:docMk/>
          <pc:sldMk cId="64466913" sldId="335"/>
        </pc:sldMkLst>
        <pc:spChg chg="mod">
          <ac:chgData name="Van Steen Caroline" userId="c915892d-3082-4900-a7d0-181cb231da9e" providerId="ADAL" clId="{C8A33377-C73A-40AF-8983-4A83BBF91D30}" dt="2022-06-07T18:25:53.223" v="135" actId="6549"/>
          <ac:spMkLst>
            <pc:docMk/>
            <pc:sldMk cId="64466913" sldId="335"/>
            <ac:spMk id="2" creationId="{108C7C89-6036-4B1B-A2CC-39931478BE2A}"/>
          </ac:spMkLst>
        </pc:spChg>
        <pc:spChg chg="mod">
          <ac:chgData name="Van Steen Caroline" userId="c915892d-3082-4900-a7d0-181cb231da9e" providerId="ADAL" clId="{C8A33377-C73A-40AF-8983-4A83BBF91D30}" dt="2022-06-07T18:26:46.910" v="144" actId="27636"/>
          <ac:spMkLst>
            <pc:docMk/>
            <pc:sldMk cId="64466913" sldId="335"/>
            <ac:spMk id="3" creationId="{D534CD7D-A745-4674-861D-DEFDB738F394}"/>
          </ac:spMkLst>
        </pc:spChg>
      </pc:sldChg>
      <pc:sldChg chg="modSp del mod">
        <pc:chgData name="Van Steen Caroline" userId="c915892d-3082-4900-a7d0-181cb231da9e" providerId="ADAL" clId="{C8A33377-C73A-40AF-8983-4A83BBF91D30}" dt="2022-06-07T18:26:43.579" v="142" actId="2696"/>
        <pc:sldMkLst>
          <pc:docMk/>
          <pc:sldMk cId="2147721666" sldId="336"/>
        </pc:sldMkLst>
        <pc:spChg chg="mod">
          <ac:chgData name="Van Steen Caroline" userId="c915892d-3082-4900-a7d0-181cb231da9e" providerId="ADAL" clId="{C8A33377-C73A-40AF-8983-4A83BBF91D30}" dt="2022-06-07T18:26:35.871" v="141" actId="6549"/>
          <ac:spMkLst>
            <pc:docMk/>
            <pc:sldMk cId="2147721666" sldId="336"/>
            <ac:spMk id="3" creationId="{E57EB87C-F375-4703-9A64-2D2ACAD11E75}"/>
          </ac:spMkLst>
        </pc:spChg>
      </pc:sldChg>
      <pc:sldChg chg="modSp mod">
        <pc:chgData name="Van Steen Caroline" userId="c915892d-3082-4900-a7d0-181cb231da9e" providerId="ADAL" clId="{C8A33377-C73A-40AF-8983-4A83BBF91D30}" dt="2022-06-07T18:27:15.323" v="163" actId="20577"/>
        <pc:sldMkLst>
          <pc:docMk/>
          <pc:sldMk cId="98852186" sldId="337"/>
        </pc:sldMkLst>
        <pc:spChg chg="mod">
          <ac:chgData name="Van Steen Caroline" userId="c915892d-3082-4900-a7d0-181cb231da9e" providerId="ADAL" clId="{C8A33377-C73A-40AF-8983-4A83BBF91D30}" dt="2022-06-07T18:27:15.323" v="163" actId="20577"/>
          <ac:spMkLst>
            <pc:docMk/>
            <pc:sldMk cId="98852186" sldId="337"/>
            <ac:spMk id="3" creationId="{E57EB87C-F375-4703-9A64-2D2ACAD11E75}"/>
          </ac:spMkLst>
        </pc:spChg>
      </pc:sldChg>
      <pc:sldChg chg="modSp mod">
        <pc:chgData name="Van Steen Caroline" userId="c915892d-3082-4900-a7d0-181cb231da9e" providerId="ADAL" clId="{C8A33377-C73A-40AF-8983-4A83BBF91D30}" dt="2022-06-07T18:28:16.017" v="179" actId="20577"/>
        <pc:sldMkLst>
          <pc:docMk/>
          <pc:sldMk cId="1236267438" sldId="339"/>
        </pc:sldMkLst>
        <pc:spChg chg="mod">
          <ac:chgData name="Van Steen Caroline" userId="c915892d-3082-4900-a7d0-181cb231da9e" providerId="ADAL" clId="{C8A33377-C73A-40AF-8983-4A83BBF91D30}" dt="2022-06-07T18:28:16.017" v="179" actId="20577"/>
          <ac:spMkLst>
            <pc:docMk/>
            <pc:sldMk cId="1236267438" sldId="339"/>
            <ac:spMk id="3" creationId="{392B92F0-55EE-4684-9E20-0896BD0E543F}"/>
          </ac:spMkLst>
        </pc:spChg>
      </pc:sldChg>
      <pc:sldChg chg="modSp mod">
        <pc:chgData name="Van Steen Caroline" userId="c915892d-3082-4900-a7d0-181cb231da9e" providerId="ADAL" clId="{C8A33377-C73A-40AF-8983-4A83BBF91D30}" dt="2022-06-07T18:34:36.208" v="358" actId="6549"/>
        <pc:sldMkLst>
          <pc:docMk/>
          <pc:sldMk cId="587083260" sldId="342"/>
        </pc:sldMkLst>
        <pc:spChg chg="mod">
          <ac:chgData name="Van Steen Caroline" userId="c915892d-3082-4900-a7d0-181cb231da9e" providerId="ADAL" clId="{C8A33377-C73A-40AF-8983-4A83BBF91D30}" dt="2022-06-07T18:34:36.208" v="358" actId="6549"/>
          <ac:spMkLst>
            <pc:docMk/>
            <pc:sldMk cId="587083260" sldId="342"/>
            <ac:spMk id="3" creationId="{858D0A68-73DA-47A3-A2D2-855081C673CE}"/>
          </ac:spMkLst>
        </pc:spChg>
      </pc:sldChg>
      <pc:sldChg chg="modSp mod">
        <pc:chgData name="Van Steen Caroline" userId="c915892d-3082-4900-a7d0-181cb231da9e" providerId="ADAL" clId="{C8A33377-C73A-40AF-8983-4A83BBF91D30}" dt="2022-06-07T18:31:35.849" v="271" actId="20577"/>
        <pc:sldMkLst>
          <pc:docMk/>
          <pc:sldMk cId="3821971692" sldId="343"/>
        </pc:sldMkLst>
        <pc:spChg chg="mod">
          <ac:chgData name="Van Steen Caroline" userId="c915892d-3082-4900-a7d0-181cb231da9e" providerId="ADAL" clId="{C8A33377-C73A-40AF-8983-4A83BBF91D30}" dt="2022-06-07T18:30:07.910" v="206" actId="20577"/>
          <ac:spMkLst>
            <pc:docMk/>
            <pc:sldMk cId="3821971692" sldId="343"/>
            <ac:spMk id="2" creationId="{17E89368-A576-47F1-B230-DF11C9419E88}"/>
          </ac:spMkLst>
        </pc:spChg>
        <pc:spChg chg="mod">
          <ac:chgData name="Van Steen Caroline" userId="c915892d-3082-4900-a7d0-181cb231da9e" providerId="ADAL" clId="{C8A33377-C73A-40AF-8983-4A83BBF91D30}" dt="2022-06-07T18:31:35.849" v="271" actId="20577"/>
          <ac:spMkLst>
            <pc:docMk/>
            <pc:sldMk cId="3821971692" sldId="343"/>
            <ac:spMk id="3" creationId="{5339748A-55CD-453C-B54F-275FE797E509}"/>
          </ac:spMkLst>
        </pc:spChg>
      </pc:sldChg>
      <pc:sldChg chg="del">
        <pc:chgData name="Van Steen Caroline" userId="c915892d-3082-4900-a7d0-181cb231da9e" providerId="ADAL" clId="{C8A33377-C73A-40AF-8983-4A83BBF91D30}" dt="2022-06-07T18:31:44.894" v="272" actId="2696"/>
        <pc:sldMkLst>
          <pc:docMk/>
          <pc:sldMk cId="4281351144" sldId="344"/>
        </pc:sldMkLst>
      </pc:sldChg>
      <pc:sldChg chg="modSp mod">
        <pc:chgData name="Van Steen Caroline" userId="c915892d-3082-4900-a7d0-181cb231da9e" providerId="ADAL" clId="{C8A33377-C73A-40AF-8983-4A83BBF91D30}" dt="2022-06-07T18:32:00.150" v="284" actId="20577"/>
        <pc:sldMkLst>
          <pc:docMk/>
          <pc:sldMk cId="2560443057" sldId="345"/>
        </pc:sldMkLst>
        <pc:spChg chg="mod">
          <ac:chgData name="Van Steen Caroline" userId="c915892d-3082-4900-a7d0-181cb231da9e" providerId="ADAL" clId="{C8A33377-C73A-40AF-8983-4A83BBF91D30}" dt="2022-06-07T18:32:00.150" v="284" actId="20577"/>
          <ac:spMkLst>
            <pc:docMk/>
            <pc:sldMk cId="2560443057" sldId="345"/>
            <ac:spMk id="2" creationId="{17E89368-A576-47F1-B230-DF11C9419E88}"/>
          </ac:spMkLst>
        </pc:spChg>
      </pc:sldChg>
      <pc:sldChg chg="modSp mod">
        <pc:chgData name="Van Steen Caroline" userId="c915892d-3082-4900-a7d0-181cb231da9e" providerId="ADAL" clId="{C8A33377-C73A-40AF-8983-4A83BBF91D30}" dt="2022-06-07T18:32:37.397" v="312" actId="20577"/>
        <pc:sldMkLst>
          <pc:docMk/>
          <pc:sldMk cId="3363125041" sldId="346"/>
        </pc:sldMkLst>
        <pc:spChg chg="mod">
          <ac:chgData name="Van Steen Caroline" userId="c915892d-3082-4900-a7d0-181cb231da9e" providerId="ADAL" clId="{C8A33377-C73A-40AF-8983-4A83BBF91D30}" dt="2022-06-07T18:32:37.397" v="312" actId="20577"/>
          <ac:spMkLst>
            <pc:docMk/>
            <pc:sldMk cId="3363125041" sldId="346"/>
            <ac:spMk id="2" creationId="{17E89368-A576-47F1-B230-DF11C9419E88}"/>
          </ac:spMkLst>
        </pc:spChg>
      </pc:sldChg>
      <pc:sldChg chg="modSp mod">
        <pc:chgData name="Van Steen Caroline" userId="c915892d-3082-4900-a7d0-181cb231da9e" providerId="ADAL" clId="{C8A33377-C73A-40AF-8983-4A83BBF91D30}" dt="2022-06-07T18:32:55.990" v="339" actId="20577"/>
        <pc:sldMkLst>
          <pc:docMk/>
          <pc:sldMk cId="3713013927" sldId="347"/>
        </pc:sldMkLst>
        <pc:spChg chg="mod">
          <ac:chgData name="Van Steen Caroline" userId="c915892d-3082-4900-a7d0-181cb231da9e" providerId="ADAL" clId="{C8A33377-C73A-40AF-8983-4A83BBF91D30}" dt="2022-06-07T18:32:55.990" v="339" actId="20577"/>
          <ac:spMkLst>
            <pc:docMk/>
            <pc:sldMk cId="3713013927" sldId="347"/>
            <ac:spMk id="2" creationId="{17E89368-A576-47F1-B230-DF11C9419E88}"/>
          </ac:spMkLst>
        </pc:spChg>
        <pc:spChg chg="mod">
          <ac:chgData name="Van Steen Caroline" userId="c915892d-3082-4900-a7d0-181cb231da9e" providerId="ADAL" clId="{C8A33377-C73A-40AF-8983-4A83BBF91D30}" dt="2022-06-05T10:56:57.262" v="21" actId="20577"/>
          <ac:spMkLst>
            <pc:docMk/>
            <pc:sldMk cId="3713013927" sldId="347"/>
            <ac:spMk id="3" creationId="{5339748A-55CD-453C-B54F-275FE797E509}"/>
          </ac:spMkLst>
        </pc:spChg>
      </pc:sldChg>
      <pc:sldChg chg="modSp mod">
        <pc:chgData name="Van Steen Caroline" userId="c915892d-3082-4900-a7d0-181cb231da9e" providerId="ADAL" clId="{C8A33377-C73A-40AF-8983-4A83BBF91D30}" dt="2022-06-07T18:33:17.140" v="357" actId="20577"/>
        <pc:sldMkLst>
          <pc:docMk/>
          <pc:sldMk cId="1010434717" sldId="348"/>
        </pc:sldMkLst>
        <pc:spChg chg="mod">
          <ac:chgData name="Van Steen Caroline" userId="c915892d-3082-4900-a7d0-181cb231da9e" providerId="ADAL" clId="{C8A33377-C73A-40AF-8983-4A83BBF91D30}" dt="2022-06-07T18:33:17.140" v="357" actId="20577"/>
          <ac:spMkLst>
            <pc:docMk/>
            <pc:sldMk cId="1010434717" sldId="348"/>
            <ac:spMk id="2" creationId="{17E89368-A576-47F1-B230-DF11C9419E88}"/>
          </ac:spMkLst>
        </pc:spChg>
      </pc:sldChg>
      <pc:sldChg chg="modSp mod">
        <pc:chgData name="Van Steen Caroline" userId="c915892d-3082-4900-a7d0-181cb231da9e" providerId="ADAL" clId="{C8A33377-C73A-40AF-8983-4A83BBF91D30}" dt="2022-06-07T18:36:18.798" v="397" actId="20577"/>
        <pc:sldMkLst>
          <pc:docMk/>
          <pc:sldMk cId="3231780049" sldId="349"/>
        </pc:sldMkLst>
        <pc:spChg chg="mod">
          <ac:chgData name="Van Steen Caroline" userId="c915892d-3082-4900-a7d0-181cb231da9e" providerId="ADAL" clId="{C8A33377-C73A-40AF-8983-4A83BBF91D30}" dt="2022-06-07T18:36:18.798" v="397" actId="20577"/>
          <ac:spMkLst>
            <pc:docMk/>
            <pc:sldMk cId="3231780049" sldId="349"/>
            <ac:spMk id="2" creationId="{668565B2-7332-47A9-B235-DA8A9C6450C6}"/>
          </ac:spMkLst>
        </pc:spChg>
        <pc:spChg chg="mod">
          <ac:chgData name="Van Steen Caroline" userId="c915892d-3082-4900-a7d0-181cb231da9e" providerId="ADAL" clId="{C8A33377-C73A-40AF-8983-4A83BBF91D30}" dt="2022-06-07T18:35:04.727" v="361" actId="27636"/>
          <ac:spMkLst>
            <pc:docMk/>
            <pc:sldMk cId="3231780049" sldId="349"/>
            <ac:spMk id="3" creationId="{858D0A68-73DA-47A3-A2D2-855081C673CE}"/>
          </ac:spMkLst>
        </pc:spChg>
      </pc:sldChg>
      <pc:sldChg chg="modSp del mod">
        <pc:chgData name="Van Steen Caroline" userId="c915892d-3082-4900-a7d0-181cb231da9e" providerId="ADAL" clId="{C8A33377-C73A-40AF-8983-4A83BBF91D30}" dt="2022-06-07T18:35:25.658" v="362" actId="47"/>
        <pc:sldMkLst>
          <pc:docMk/>
          <pc:sldMk cId="3386912792" sldId="350"/>
        </pc:sldMkLst>
        <pc:spChg chg="mod">
          <ac:chgData name="Van Steen Caroline" userId="c915892d-3082-4900-a7d0-181cb231da9e" providerId="ADAL" clId="{C8A33377-C73A-40AF-8983-4A83BBF91D30}" dt="2022-06-07T18:34:52.982" v="359" actId="21"/>
          <ac:spMkLst>
            <pc:docMk/>
            <pc:sldMk cId="3386912792" sldId="350"/>
            <ac:spMk id="3" creationId="{858D0A68-73DA-47A3-A2D2-855081C673CE}"/>
          </ac:spMkLst>
        </pc:spChg>
      </pc:sldChg>
      <pc:sldChg chg="modSp mod">
        <pc:chgData name="Van Steen Caroline" userId="c915892d-3082-4900-a7d0-181cb231da9e" providerId="ADAL" clId="{C8A33377-C73A-40AF-8983-4A83BBF91D30}" dt="2022-06-07T18:36:26.060" v="407" actId="20577"/>
        <pc:sldMkLst>
          <pc:docMk/>
          <pc:sldMk cId="4228630763" sldId="351"/>
        </pc:sldMkLst>
        <pc:spChg chg="mod">
          <ac:chgData name="Van Steen Caroline" userId="c915892d-3082-4900-a7d0-181cb231da9e" providerId="ADAL" clId="{C8A33377-C73A-40AF-8983-4A83BBF91D30}" dt="2022-06-07T18:36:26.060" v="407" actId="20577"/>
          <ac:spMkLst>
            <pc:docMk/>
            <pc:sldMk cId="4228630763" sldId="351"/>
            <ac:spMk id="2" creationId="{668565B2-7332-47A9-B235-DA8A9C6450C6}"/>
          </ac:spMkLst>
        </pc:spChg>
      </pc:sldChg>
      <pc:sldChg chg="modSp mod">
        <pc:chgData name="Van Steen Caroline" userId="c915892d-3082-4900-a7d0-181cb231da9e" providerId="ADAL" clId="{C8A33377-C73A-40AF-8983-4A83BBF91D30}" dt="2022-06-07T18:36:41.210" v="422" actId="20577"/>
        <pc:sldMkLst>
          <pc:docMk/>
          <pc:sldMk cId="3042372421" sldId="352"/>
        </pc:sldMkLst>
        <pc:spChg chg="mod">
          <ac:chgData name="Van Steen Caroline" userId="c915892d-3082-4900-a7d0-181cb231da9e" providerId="ADAL" clId="{C8A33377-C73A-40AF-8983-4A83BBF91D30}" dt="2022-06-07T18:36:41.210" v="422" actId="20577"/>
          <ac:spMkLst>
            <pc:docMk/>
            <pc:sldMk cId="3042372421" sldId="352"/>
            <ac:spMk id="2" creationId="{668565B2-7332-47A9-B235-DA8A9C6450C6}"/>
          </ac:spMkLst>
        </pc:spChg>
        <pc:spChg chg="mod">
          <ac:chgData name="Van Steen Caroline" userId="c915892d-3082-4900-a7d0-181cb231da9e" providerId="ADAL" clId="{C8A33377-C73A-40AF-8983-4A83BBF91D30}" dt="2022-06-05T10:58:28.368" v="43" actId="20577"/>
          <ac:spMkLst>
            <pc:docMk/>
            <pc:sldMk cId="3042372421" sldId="352"/>
            <ac:spMk id="3" creationId="{858D0A68-73DA-47A3-A2D2-855081C673CE}"/>
          </ac:spMkLst>
        </pc:spChg>
      </pc:sldChg>
      <pc:sldChg chg="modSp mod">
        <pc:chgData name="Van Steen Caroline" userId="c915892d-3082-4900-a7d0-181cb231da9e" providerId="ADAL" clId="{C8A33377-C73A-40AF-8983-4A83BBF91D30}" dt="2022-06-08T12:10:47.065" v="496" actId="6549"/>
        <pc:sldMkLst>
          <pc:docMk/>
          <pc:sldMk cId="3714571566" sldId="353"/>
        </pc:sldMkLst>
        <pc:spChg chg="mod">
          <ac:chgData name="Van Steen Caroline" userId="c915892d-3082-4900-a7d0-181cb231da9e" providerId="ADAL" clId="{C8A33377-C73A-40AF-8983-4A83BBF91D30}" dt="2022-06-07T18:36:52.361" v="441" actId="20577"/>
          <ac:spMkLst>
            <pc:docMk/>
            <pc:sldMk cId="3714571566" sldId="353"/>
            <ac:spMk id="2" creationId="{668565B2-7332-47A9-B235-DA8A9C6450C6}"/>
          </ac:spMkLst>
        </pc:spChg>
        <pc:spChg chg="mod">
          <ac:chgData name="Van Steen Caroline" userId="c915892d-3082-4900-a7d0-181cb231da9e" providerId="ADAL" clId="{C8A33377-C73A-40AF-8983-4A83BBF91D30}" dt="2022-06-08T12:10:47.065" v="496" actId="6549"/>
          <ac:spMkLst>
            <pc:docMk/>
            <pc:sldMk cId="3714571566" sldId="353"/>
            <ac:spMk id="3" creationId="{858D0A68-73DA-47A3-A2D2-855081C673CE}"/>
          </ac:spMkLst>
        </pc:spChg>
      </pc:sldChg>
      <pc:sldChg chg="new del">
        <pc:chgData name="Van Steen Caroline" userId="c915892d-3082-4900-a7d0-181cb231da9e" providerId="ADAL" clId="{C8A33377-C73A-40AF-8983-4A83BBF91D30}" dt="2022-06-07T11:51:01.548" v="119" actId="2696"/>
        <pc:sldMkLst>
          <pc:docMk/>
          <pc:sldMk cId="778958824" sldId="354"/>
        </pc:sldMkLst>
      </pc:sldChg>
      <pc:sldChg chg="modSp new mod">
        <pc:chgData name="Van Steen Caroline" userId="c915892d-3082-4900-a7d0-181cb231da9e" providerId="ADAL" clId="{C8A33377-C73A-40AF-8983-4A83BBF91D30}" dt="2022-06-07T11:51:18.754" v="129" actId="20577"/>
        <pc:sldMkLst>
          <pc:docMk/>
          <pc:sldMk cId="3594332630" sldId="354"/>
        </pc:sldMkLst>
        <pc:spChg chg="mod">
          <ac:chgData name="Van Steen Caroline" userId="c915892d-3082-4900-a7d0-181cb231da9e" providerId="ADAL" clId="{C8A33377-C73A-40AF-8983-4A83BBF91D30}" dt="2022-06-07T11:51:18.754" v="129" actId="20577"/>
          <ac:spMkLst>
            <pc:docMk/>
            <pc:sldMk cId="3594332630" sldId="354"/>
            <ac:spMk id="2" creationId="{DD5D7399-A242-4D7E-809E-15FA6243F6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8056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6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1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1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8/06/2022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1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1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_2kolomm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41" y="2320007"/>
            <a:ext cx="8564629" cy="3127332"/>
          </a:xfrm>
        </p:spPr>
        <p:txBody>
          <a:bodyPr numCol="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Tx/>
              <a:buNone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395103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797262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192365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696827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743" y="996112"/>
            <a:ext cx="8564629" cy="1074514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83FEBA-8931-4AEA-963B-BFEEDE7A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BC8E37-0BC5-4D7F-8BB6-94B257253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/>
            </a:lvl1pPr>
          </a:lstStyle>
          <a:p>
            <a:r>
              <a:rPr lang="nl-BE" dirty="0"/>
              <a:t>Vrij in te</a:t>
            </a:r>
            <a:br>
              <a:rPr lang="nl-BE" dirty="0"/>
            </a:br>
            <a:r>
              <a:rPr lang="nl-BE" dirty="0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365281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397851" y="740588"/>
            <a:ext cx="9552234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ts val="10222"/>
              </a:lnSpc>
            </a:pPr>
            <a:r>
              <a:rPr lang="nl-NL" sz="15000" dirty="0">
                <a:solidFill>
                  <a:srgbClr val="641B52"/>
                </a:solidFill>
              </a:rPr>
              <a:t>bedankt</a:t>
            </a:r>
            <a:endParaRPr lang="nl-BE" sz="15000" dirty="0">
              <a:solidFill>
                <a:srgbClr val="641B52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17D744-462D-4DFB-9FEF-E755EDE95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27" y="1386958"/>
            <a:ext cx="1367946" cy="29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0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641B52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F96EADA1-DB7E-405D-A61D-55CCCB3E1B3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DCB010-9508-4999-B0D5-23A837234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C8675362-D3A0-44B0-82FD-3A37F5AD251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41DFC9-B072-43F4-9741-6DFF9EC51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88E2ADD-F65B-41E0-B72F-9593F549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20A34-A6F4-4B4A-B2B9-0902D538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19" y="1117023"/>
            <a:ext cx="6137453" cy="4330316"/>
          </a:xfrm>
        </p:spPr>
        <p:txBody>
          <a:bodyPr anchor="t" anchorCtr="0"/>
          <a:lstStyle>
            <a:lvl1pPr marL="301620" indent="-30162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696723" indent="-301620">
              <a:lnSpc>
                <a:spcPct val="100000"/>
              </a:lnSpc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1091827" indent="-294565">
              <a:lnSpc>
                <a:spcPct val="100000"/>
              </a:lnSpc>
              <a:buClr>
                <a:srgbClr val="29C2DE"/>
              </a:buClr>
              <a:buSzPct val="90000"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493985" indent="-301620">
              <a:lnSpc>
                <a:spcPct val="100000"/>
              </a:lnSpc>
              <a:buFont typeface="Arial" panose="020B0604020202020204" pitchFamily="34" charset="0"/>
              <a:buChar char="−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889088" indent="-192260"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19" y="1117022"/>
            <a:ext cx="2862526" cy="433030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B30D52-3C6E-4872-AE27-C5F5F43C0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3CBA4E-B847-4748-9F99-72D93B7B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28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82" r:id="rId3"/>
    <p:sldLayoutId id="2147483690" r:id="rId4"/>
    <p:sldLayoutId id="2147483684" r:id="rId5"/>
    <p:sldLayoutId id="2147483674" r:id="rId6"/>
    <p:sldLayoutId id="2147483676" r:id="rId7"/>
    <p:sldLayoutId id="2147483683" r:id="rId8"/>
    <p:sldLayoutId id="2147483685" r:id="rId9"/>
    <p:sldLayoutId id="2147483687" r:id="rId10"/>
    <p:sldLayoutId id="2147483692" r:id="rId11"/>
    <p:sldLayoutId id="2147483688" r:id="rId12"/>
    <p:sldLayoutId id="2147483689" r:id="rId1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chelen.be/wbp_mech_20220201_woonbeleidsstudie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2B327-A283-4DF8-A1DB-B66FC052CB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woonbeleidsplan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C013EA-4FA3-4CB8-89C0-D41FFC451E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Concreet aan de slag</a:t>
            </a:r>
          </a:p>
        </p:txBody>
      </p:sp>
    </p:spTree>
    <p:extLst>
      <p:ext uri="{BB962C8B-B14F-4D97-AF65-F5344CB8AC3E}">
        <p14:creationId xmlns:p14="http://schemas.microsoft.com/office/powerpoint/2010/main" val="173909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F87FC-DBE9-4B1B-8D8F-757559BF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Alternatieve woonvormen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B92F0-55EE-4684-9E20-0896BD0E5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Bouwverordening</a:t>
            </a:r>
          </a:p>
          <a:p>
            <a:r>
              <a:rPr lang="nl-BE" dirty="0"/>
              <a:t>Afsprakenkader</a:t>
            </a:r>
          </a:p>
          <a:p>
            <a:r>
              <a:rPr lang="nl-BE" dirty="0"/>
              <a:t>Proefprojecten (eigendomsvormen, coöperatieven, …)</a:t>
            </a:r>
          </a:p>
          <a:p>
            <a:r>
              <a:rPr lang="nl-BE" dirty="0"/>
              <a:t>Opgedane kennis ontsluiten</a:t>
            </a:r>
          </a:p>
        </p:txBody>
      </p:sp>
    </p:spTree>
    <p:extLst>
      <p:ext uri="{BB962C8B-B14F-4D97-AF65-F5344CB8AC3E}">
        <p14:creationId xmlns:p14="http://schemas.microsoft.com/office/powerpoint/2010/main" val="638699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F87FC-DBE9-4B1B-8D8F-757559BF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Aantrekkelijk voor gezinnen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B92F0-55EE-4684-9E20-0896BD0E5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Gezinnen aantrekken en houden</a:t>
            </a:r>
          </a:p>
          <a:p>
            <a:r>
              <a:rPr lang="nl-BE" dirty="0"/>
              <a:t>Studenten binden</a:t>
            </a:r>
          </a:p>
          <a:p>
            <a:r>
              <a:rPr lang="nl-BE" dirty="0"/>
              <a:t>Aantrekkelijke arbeidsplaatsen creëren</a:t>
            </a:r>
          </a:p>
          <a:p>
            <a:r>
              <a:rPr lang="nl-BE" dirty="0"/>
              <a:t>Ruim aanbod aan (socio-culturele-economische) voorzieningen</a:t>
            </a:r>
          </a:p>
        </p:txBody>
      </p:sp>
    </p:spTree>
    <p:extLst>
      <p:ext uri="{BB962C8B-B14F-4D97-AF65-F5344CB8AC3E}">
        <p14:creationId xmlns:p14="http://schemas.microsoft.com/office/powerpoint/2010/main" val="123626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F87FC-DBE9-4B1B-8D8F-757559BF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Publieke ruimte en voorzieningen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B92F0-55EE-4684-9E20-0896BD0E5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Groen – blauwe publieke ruimte</a:t>
            </a:r>
          </a:p>
          <a:p>
            <a:r>
              <a:rPr lang="nl-BE" dirty="0"/>
              <a:t>Inzet op verschillende verkeersmodi, o.a. op deelmobiliteit</a:t>
            </a:r>
          </a:p>
          <a:p>
            <a:r>
              <a:rPr lang="nl-BE" dirty="0"/>
              <a:t>Leeftijdsvriendelijke publieke ruimte: kindvriendelijk en toegankelijk met aandacht voor zachte wegverbindingen</a:t>
            </a:r>
          </a:p>
        </p:txBody>
      </p:sp>
    </p:spTree>
    <p:extLst>
      <p:ext uri="{BB962C8B-B14F-4D97-AF65-F5344CB8AC3E}">
        <p14:creationId xmlns:p14="http://schemas.microsoft.com/office/powerpoint/2010/main" val="138480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4CF63-5977-481F-BB05-CDDDA2C2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Kwaliteit en energiezuinigheid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665D535-9A63-4FB2-A063-0739A8272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655" y="1125538"/>
            <a:ext cx="6351703" cy="4405312"/>
          </a:xfrm>
        </p:spPr>
      </p:pic>
    </p:spTree>
    <p:extLst>
      <p:ext uri="{BB962C8B-B14F-4D97-AF65-F5344CB8AC3E}">
        <p14:creationId xmlns:p14="http://schemas.microsoft.com/office/powerpoint/2010/main" val="55858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89368-A576-47F1-B230-DF11C941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Kwaliteit en energiezuinigheid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9748A-55CD-453C-B54F-275FE797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Opsporen en handhaven woonkwaliteit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Vergroten van leefbaarheid in de wijken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Stimuleren en ondersteunen van renovaties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Tijdig aanpassen </a:t>
            </a:r>
            <a:r>
              <a:rPr lang="nl-BE" dirty="0" err="1"/>
              <a:t>ifv</a:t>
            </a:r>
            <a:r>
              <a:rPr lang="nl-BE" dirty="0"/>
              <a:t> ouder worden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Kwaliteitsvolle woonwagenterreinen</a:t>
            </a:r>
          </a:p>
        </p:txBody>
      </p:sp>
    </p:spTree>
    <p:extLst>
      <p:ext uri="{BB962C8B-B14F-4D97-AF65-F5344CB8AC3E}">
        <p14:creationId xmlns:p14="http://schemas.microsoft.com/office/powerpoint/2010/main" val="2950851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89368-A576-47F1-B230-DF11C941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woonKwaliteit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9748A-55CD-453C-B54F-275FE797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Actief opsporen van slechte woonkwaliteit</a:t>
            </a:r>
          </a:p>
          <a:p>
            <a:r>
              <a:rPr lang="nl-BE" dirty="0"/>
              <a:t>Huisjesmelkerij aanpakken</a:t>
            </a:r>
          </a:p>
          <a:p>
            <a:r>
              <a:rPr lang="nl-BE" dirty="0"/>
              <a:t>Verhuring professionaliseren: labels, …</a:t>
            </a:r>
          </a:p>
          <a:p>
            <a:r>
              <a:rPr lang="nl-BE" dirty="0"/>
              <a:t>Activering van panden</a:t>
            </a:r>
          </a:p>
        </p:txBody>
      </p:sp>
    </p:spTree>
    <p:extLst>
      <p:ext uri="{BB962C8B-B14F-4D97-AF65-F5344CB8AC3E}">
        <p14:creationId xmlns:p14="http://schemas.microsoft.com/office/powerpoint/2010/main" val="382197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89368-A576-47F1-B230-DF11C941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leefbaarheid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9748A-55CD-453C-B54F-275FE797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Vergroten van leefbaarheid in de wijken: wijkverbeteringscontract voor wijk Arsenaal als proefproject</a:t>
            </a:r>
          </a:p>
          <a:p>
            <a:r>
              <a:rPr lang="nl-BE" dirty="0"/>
              <a:t>Intensieve samenwerking tussen Sociaal Beleid, Sociale Zaken, Preventie &amp; Veiligheid en Wonen</a:t>
            </a:r>
          </a:p>
        </p:txBody>
      </p:sp>
    </p:spTree>
    <p:extLst>
      <p:ext uri="{BB962C8B-B14F-4D97-AF65-F5344CB8AC3E}">
        <p14:creationId xmlns:p14="http://schemas.microsoft.com/office/powerpoint/2010/main" val="2560443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89368-A576-47F1-B230-DF11C941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Renovaties aanmoedigen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9748A-55CD-453C-B54F-275FE797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sz="3600" dirty="0"/>
              <a:t>Stimuleren en ondersteunen van renovaties via sensibilisering en informatie</a:t>
            </a:r>
          </a:p>
          <a:p>
            <a:r>
              <a:rPr lang="nl-BE" sz="3600" dirty="0"/>
              <a:t>Concrete acties ondernemen en deze ook ontsluiten naar burgers: groepsaankopen, leningen, duurzaam planadvies, …</a:t>
            </a:r>
          </a:p>
          <a:p>
            <a:r>
              <a:rPr lang="nl-BE" sz="3600" dirty="0"/>
              <a:t>Zelfde normen nastreven binnen sociale huisvesting</a:t>
            </a:r>
          </a:p>
        </p:txBody>
      </p:sp>
    </p:spTree>
    <p:extLst>
      <p:ext uri="{BB962C8B-B14F-4D97-AF65-F5344CB8AC3E}">
        <p14:creationId xmlns:p14="http://schemas.microsoft.com/office/powerpoint/2010/main" val="336312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89368-A576-47F1-B230-DF11C941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Leeftijdsvriendelijk wonen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9748A-55CD-453C-B54F-275FE797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Informeren over ouder worden in je eigen woning of omgeving via campagnes, het ontsluiten van informatie o.a. via het woon- en energieloket</a:t>
            </a:r>
          </a:p>
          <a:p>
            <a:r>
              <a:rPr lang="nl-BE" sz="3600" dirty="0"/>
              <a:t>In dialoog gaan en jaarlijks werken rond een specifiek thema</a:t>
            </a:r>
          </a:p>
          <a:p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713013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89368-A576-47F1-B230-DF11C941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woonwagenterreinen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9748A-55CD-453C-B54F-275FE797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Renovatie tot een kwaliteitsvol woonwagenterreinen</a:t>
            </a:r>
          </a:p>
          <a:p>
            <a:r>
              <a:rPr lang="nl-BE" sz="3600" dirty="0"/>
              <a:t>Met behoud van het aantal plaatsen</a:t>
            </a:r>
          </a:p>
          <a:p>
            <a:r>
              <a:rPr lang="nl-BE" sz="3600" dirty="0"/>
              <a:t>Degelijk beheer van het terrein </a:t>
            </a:r>
          </a:p>
          <a:p>
            <a:r>
              <a:rPr lang="nl-BE" sz="3600" dirty="0"/>
              <a:t>En inzet op sociale cohesie</a:t>
            </a:r>
          </a:p>
          <a:p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101043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5F59310-70FE-4BAB-9311-335CCFD3C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Waarom een studie?</a:t>
            </a:r>
          </a:p>
          <a:p>
            <a:r>
              <a:rPr lang="nl-BE" dirty="0"/>
              <a:t>Concreet aan de slag met de resultaten!</a:t>
            </a:r>
          </a:p>
          <a:p>
            <a:r>
              <a:rPr lang="nl-BE" dirty="0"/>
              <a:t>Drie grote pijlers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4DBDF41-45B9-44A8-954B-4D396ABA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" y="1600758"/>
            <a:ext cx="3405352" cy="1857119"/>
          </a:xfrm>
        </p:spPr>
        <p:txBody>
          <a:bodyPr/>
          <a:lstStyle/>
          <a:p>
            <a:r>
              <a:rPr lang="nl-BE" dirty="0" err="1"/>
              <a:t>Woonbeleids</a:t>
            </a:r>
            <a:r>
              <a:rPr lang="nl-BE" dirty="0"/>
              <a:t>-plan</a:t>
            </a:r>
          </a:p>
        </p:txBody>
      </p:sp>
    </p:spTree>
    <p:extLst>
      <p:ext uri="{BB962C8B-B14F-4D97-AF65-F5344CB8AC3E}">
        <p14:creationId xmlns:p14="http://schemas.microsoft.com/office/powerpoint/2010/main" val="525875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D7E86-D48F-4E5A-9F18-9DDE0A46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Menswaardig wonen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70A5A02-28AD-40A2-81FB-78EAB2C33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423" y="1034922"/>
            <a:ext cx="7933518" cy="4405312"/>
          </a:xfrm>
        </p:spPr>
      </p:pic>
    </p:spTree>
    <p:extLst>
      <p:ext uri="{BB962C8B-B14F-4D97-AF65-F5344CB8AC3E}">
        <p14:creationId xmlns:p14="http://schemas.microsoft.com/office/powerpoint/2010/main" val="2254876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65B2-7332-47A9-B235-DA8A9C64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Menswaardig wonen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8D0A68-73DA-47A3-A2D2-855081C6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Streven naar 10% sociale huisvesting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Informeren van burgers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Streven naar woonzekerheid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Ondersteuning van bijzondere doelgroepen</a:t>
            </a:r>
          </a:p>
        </p:txBody>
      </p:sp>
    </p:spTree>
    <p:extLst>
      <p:ext uri="{BB962C8B-B14F-4D97-AF65-F5344CB8AC3E}">
        <p14:creationId xmlns:p14="http://schemas.microsoft.com/office/powerpoint/2010/main" val="587083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65B2-7332-47A9-B235-DA8A9C64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sociaal wonen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8D0A68-73DA-47A3-A2D2-855081C6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Streven naar 10% sociale huisvesting in goede kwaliteit en met het nastreven van een zo duurzaam mogelijk patrimonium</a:t>
            </a:r>
          </a:p>
          <a:p>
            <a:r>
              <a:rPr lang="nl-BE" dirty="0"/>
              <a:t>Ondersteunen van het SVK bij het uitbreiden van haar patrimonium </a:t>
            </a:r>
            <a:r>
              <a:rPr lang="nl-BE" dirty="0" err="1"/>
              <a:t>dmv</a:t>
            </a:r>
            <a:r>
              <a:rPr lang="nl-BE" dirty="0"/>
              <a:t> infosessies, toeleiding, </a:t>
            </a:r>
            <a:r>
              <a:rPr lang="nl-BE" dirty="0" err="1"/>
              <a:t>pandschap</a:t>
            </a:r>
            <a:r>
              <a:rPr lang="nl-BE" dirty="0"/>
              <a:t>, SVK-pro, …</a:t>
            </a:r>
          </a:p>
        </p:txBody>
      </p:sp>
    </p:spTree>
    <p:extLst>
      <p:ext uri="{BB962C8B-B14F-4D97-AF65-F5344CB8AC3E}">
        <p14:creationId xmlns:p14="http://schemas.microsoft.com/office/powerpoint/2010/main" val="3231780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65B2-7332-47A9-B235-DA8A9C64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informeren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8D0A68-73DA-47A3-A2D2-855081C6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Informeren van burgers via het woon- en energieloket </a:t>
            </a:r>
          </a:p>
          <a:p>
            <a:r>
              <a:rPr lang="nl-BE" dirty="0"/>
              <a:t>Informatie ontsluiten via de website</a:t>
            </a:r>
          </a:p>
          <a:p>
            <a:r>
              <a:rPr lang="nl-BE" dirty="0"/>
              <a:t>Infosessies organiseren over allerhande thema’s</a:t>
            </a:r>
          </a:p>
        </p:txBody>
      </p:sp>
    </p:spTree>
    <p:extLst>
      <p:ext uri="{BB962C8B-B14F-4D97-AF65-F5344CB8AC3E}">
        <p14:creationId xmlns:p14="http://schemas.microsoft.com/office/powerpoint/2010/main" val="422863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65B2-7332-47A9-B235-DA8A9C64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woonzekerheid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8D0A68-73DA-47A3-A2D2-855081C6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Woonzekerheid via preventieve woon-/huurbegeleiding zowel op de private als sociale huurmarkt</a:t>
            </a:r>
          </a:p>
          <a:p>
            <a:r>
              <a:rPr lang="nl-BE" dirty="0"/>
              <a:t>Werking pleinmakers wordt bestendigd</a:t>
            </a:r>
          </a:p>
          <a:p>
            <a:r>
              <a:rPr lang="nl-BE" dirty="0"/>
              <a:t>Structurele ketenaanpak voor dak- en thuisloosheid</a:t>
            </a:r>
          </a:p>
          <a:p>
            <a:r>
              <a:rPr lang="nl-BE" dirty="0"/>
              <a:t>Nachtopvang blijft behouden en wordt geëvalueerd</a:t>
            </a:r>
          </a:p>
          <a:p>
            <a:r>
              <a:rPr lang="nl-BE" dirty="0"/>
              <a:t>50 doorstroomwoningen als basis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2372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65B2-7332-47A9-B235-DA8A9C64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doelgroepenbeleid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8D0A68-73DA-47A3-A2D2-855081C6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Lokaal toewijzingsreglement met 4 doelgroepen</a:t>
            </a:r>
          </a:p>
          <a:p>
            <a:r>
              <a:rPr lang="nl-BE" dirty="0"/>
              <a:t>Kansarmoede overleg, overleg met de hogeschool, … als vinger aan de pols</a:t>
            </a:r>
          </a:p>
          <a:p>
            <a:r>
              <a:rPr lang="nl-BE"/>
              <a:t>Meldpunt </a:t>
            </a:r>
            <a:r>
              <a:rPr lang="nl-BE" dirty="0"/>
              <a:t>discriminatie</a:t>
            </a:r>
          </a:p>
        </p:txBody>
      </p:sp>
    </p:spTree>
    <p:extLst>
      <p:ext uri="{BB962C8B-B14F-4D97-AF65-F5344CB8AC3E}">
        <p14:creationId xmlns:p14="http://schemas.microsoft.com/office/powerpoint/2010/main" val="371457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D7399-A242-4D7E-809E-15FA6243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 dirty="0"/>
            </a:br>
            <a:r>
              <a:rPr lang="nl-BE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3594332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C8E40B-5D00-4294-BFC6-2E32292C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woonbeleidsplan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87335-9B50-4B20-9EBA-C20BB41D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Woonbeleidsplan vindt u hier: </a:t>
            </a:r>
            <a:r>
              <a:rPr lang="nl-BE" dirty="0">
                <a:hlinkClick r:id="rId2"/>
              </a:rPr>
              <a:t>https://www.mechelen.be/wbp_mech_20220201_woonbeleidsstudie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4358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250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EEFA9-F999-4F67-8E20-A94AEB3D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Waarom een studie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C02C5A-528D-4C55-91AE-93D2745FE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200" dirty="0">
                <a:latin typeface="+mn-lt"/>
              </a:rPr>
              <a:t>Ondersteuning voor het Beleidsplan Ruimte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sz="3200" dirty="0">
                <a:latin typeface="+mn-lt"/>
              </a:rPr>
              <a:t>Levert </a:t>
            </a:r>
            <a:r>
              <a:rPr lang="nl-NL" sz="32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uitgebreide informatie aan over bevolkingssamenstelling, woonpatrimonium, 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Maakt een analyse van de ruimtelijke toestand van vandaag en van de trends en maatschappelijke uitdagingen 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6261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EEFA9-F999-4F67-8E20-A94AEB3D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Concreet aan de slag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C02C5A-528D-4C55-91AE-93D2745FE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Algemene beleidsinitiatieven werden in de studie voorgesteld</a:t>
            </a:r>
          </a:p>
          <a:p>
            <a:r>
              <a:rPr lang="nl-BE" dirty="0"/>
              <a:t>Nu gaan we concreet aan de slag om hier concrete actieplannen rond uit te werken.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0930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3AC9E-3D38-4AE1-85A5-5E650B3D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Drie grote pijlers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4D969-03F3-45CE-B045-742E5B0BF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Mechelen streeft een divers </a:t>
            </a:r>
            <a:r>
              <a:rPr lang="nl-BE" b="1" dirty="0"/>
              <a:t>woonaanbod</a:t>
            </a:r>
            <a:r>
              <a:rPr lang="nl-BE" dirty="0"/>
              <a:t> na waarin iedereen een plaats heeft</a:t>
            </a:r>
          </a:p>
          <a:p>
            <a:r>
              <a:rPr lang="nl-BE" dirty="0"/>
              <a:t>In 2050 willen we alle woningen </a:t>
            </a:r>
            <a:r>
              <a:rPr lang="nl-BE" b="1" dirty="0"/>
              <a:t>kwaliteit</a:t>
            </a:r>
            <a:r>
              <a:rPr lang="nl-BE" dirty="0"/>
              <a:t>svol en </a:t>
            </a:r>
            <a:r>
              <a:rPr lang="nl-BE" b="1" dirty="0"/>
              <a:t>energie</a:t>
            </a:r>
            <a:r>
              <a:rPr lang="nl-BE" dirty="0"/>
              <a:t>zuinig</a:t>
            </a:r>
          </a:p>
          <a:p>
            <a:r>
              <a:rPr lang="nl-BE" dirty="0"/>
              <a:t>Richting 2050 mikken we op </a:t>
            </a:r>
            <a:r>
              <a:rPr lang="nl-BE" b="1" dirty="0"/>
              <a:t>menswaardig</a:t>
            </a:r>
            <a:r>
              <a:rPr lang="nl-BE" dirty="0"/>
              <a:t> wonen voor iedereen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554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17AFD-A0B9-47F6-8590-B4CBA65E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woonaanbod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226DD49-7BAA-4160-92CC-BCA8BF107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0723" y="1125538"/>
            <a:ext cx="6547566" cy="4405312"/>
          </a:xfrm>
        </p:spPr>
      </p:pic>
    </p:spTree>
    <p:extLst>
      <p:ext uri="{BB962C8B-B14F-4D97-AF65-F5344CB8AC3E}">
        <p14:creationId xmlns:p14="http://schemas.microsoft.com/office/powerpoint/2010/main" val="155397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F5968-9600-4AAF-9D28-01E42D26F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woonaanbod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EEE6E9-C501-408E-885E-CEC87CF6B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Het woonaanbod op de private markt, de sociale markt en het monitoren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Alternatieve woonvormen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Aantrekkelijk voor gezinnen en versterken cohesie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/>
              <a:t>Publieke ruimte en voorzieningen</a:t>
            </a:r>
          </a:p>
        </p:txBody>
      </p:sp>
    </p:spTree>
    <p:extLst>
      <p:ext uri="{BB962C8B-B14F-4D97-AF65-F5344CB8AC3E}">
        <p14:creationId xmlns:p14="http://schemas.microsoft.com/office/powerpoint/2010/main" val="7282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7C89-6036-4B1B-A2CC-39931478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Woonaanbod 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34CD7D-A745-4674-861D-DEFDB738F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Concrete ontwikkelingen (</a:t>
            </a:r>
            <a:r>
              <a:rPr lang="nl-BE" dirty="0" err="1"/>
              <a:t>Ragheno</a:t>
            </a:r>
            <a:r>
              <a:rPr lang="nl-BE" dirty="0"/>
              <a:t>, </a:t>
            </a:r>
            <a:r>
              <a:rPr lang="nl-BE" dirty="0" err="1"/>
              <a:t>Keerdok</a:t>
            </a:r>
            <a:r>
              <a:rPr lang="nl-BE" dirty="0"/>
              <a:t>, …)</a:t>
            </a:r>
          </a:p>
          <a:p>
            <a:r>
              <a:rPr lang="nl-BE" dirty="0"/>
              <a:t>Aandacht voor woontypologieën, woonvormen, basisvoorzieningen, mix in het woonaanbod, …</a:t>
            </a:r>
          </a:p>
          <a:p>
            <a:r>
              <a:rPr lang="nl-BE" dirty="0"/>
              <a:t>Percentages aan sociaal aanbod in nieuwe ontwikkelingen onderzoeken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46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03692-9C1F-443E-AFA0-0B5E49CC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Woonaanbod – monitoring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7EB87C-F375-4703-9A64-2D2ACAD1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Monitoring feitelijke en verwachte groei</a:t>
            </a:r>
          </a:p>
          <a:p>
            <a:r>
              <a:rPr lang="nl-BE" dirty="0"/>
              <a:t>Strategische </a:t>
            </a:r>
            <a:r>
              <a:rPr lang="nl-BE" dirty="0" err="1"/>
              <a:t>verwervingen</a:t>
            </a:r>
            <a:r>
              <a:rPr lang="nl-BE" dirty="0"/>
              <a:t> en verdichtingen</a:t>
            </a:r>
          </a:p>
          <a:p>
            <a:r>
              <a:rPr lang="nl-BE" dirty="0"/>
              <a:t>Toekomstgerichte bouwverordening</a:t>
            </a:r>
          </a:p>
          <a:p>
            <a:r>
              <a:rPr lang="nl-BE" dirty="0"/>
              <a:t>Toekomstgerichte vergunningenbeleid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8521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chelen_Blauw_TitelsBoven.pptx" id="{5CB059CF-85FF-45F6-8739-C98D84AA6387}" vid="{A17760E9-F0B1-422B-817F-DB4B7B0A4E9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13058F3F19B2449390FC816AD3D039" ma:contentTypeVersion="13" ma:contentTypeDescription="Een nieuw document maken." ma:contentTypeScope="" ma:versionID="ad28fab1efcb42842534b64d1d1cd108">
  <xsd:schema xmlns:xsd="http://www.w3.org/2001/XMLSchema" xmlns:xs="http://www.w3.org/2001/XMLSchema" xmlns:p="http://schemas.microsoft.com/office/2006/metadata/properties" xmlns:ns3="9bca4720-ac8d-4001-96fb-50f20ffe26c3" xmlns:ns4="8101d207-d05e-438c-8cfe-f541e071a33b" targetNamespace="http://schemas.microsoft.com/office/2006/metadata/properties" ma:root="true" ma:fieldsID="66236608183153ddce0f6b58cec47de1" ns3:_="" ns4:_="">
    <xsd:import namespace="9bca4720-ac8d-4001-96fb-50f20ffe26c3"/>
    <xsd:import namespace="8101d207-d05e-438c-8cfe-f541e071a33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a4720-ac8d-4001-96fb-50f20ffe26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1d207-d05e-438c-8cfe-f541e071a33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30782A-4D61-47A2-BF95-47F86576B809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101d207-d05e-438c-8cfe-f541e071a33b"/>
    <ds:schemaRef ds:uri="9bca4720-ac8d-4001-96fb-50f20ffe26c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AE26A8-8B64-4F95-99CC-D8999C5B97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ca4720-ac8d-4001-96fb-50f20ffe26c3"/>
    <ds:schemaRef ds:uri="8101d207-d05e-438c-8cfe-f541e071a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14370</TotalTime>
  <Words>583</Words>
  <Application>Microsoft Office PowerPoint</Application>
  <PresentationFormat>Aangepast</PresentationFormat>
  <Paragraphs>100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Calibri</vt:lpstr>
      <vt:lpstr>Proxima Nova Rg</vt:lpstr>
      <vt:lpstr>Roboto Condensed</vt:lpstr>
      <vt:lpstr>Wingdings</vt:lpstr>
      <vt:lpstr>Kantoorthema</vt:lpstr>
      <vt:lpstr>woonbeleidsplan</vt:lpstr>
      <vt:lpstr>Woonbeleids-plan</vt:lpstr>
      <vt:lpstr>Waarom een studie</vt:lpstr>
      <vt:lpstr>Concreet aan de slag</vt:lpstr>
      <vt:lpstr>Drie grote pijlers</vt:lpstr>
      <vt:lpstr>woonaanbod</vt:lpstr>
      <vt:lpstr>woonaanbod</vt:lpstr>
      <vt:lpstr>Woonaanbod  </vt:lpstr>
      <vt:lpstr>Woonaanbod – monitoring </vt:lpstr>
      <vt:lpstr>Alternatieve woonvormen</vt:lpstr>
      <vt:lpstr>Aantrekkelijk voor gezinnen</vt:lpstr>
      <vt:lpstr>Publieke ruimte en voorzieningen</vt:lpstr>
      <vt:lpstr>Kwaliteit en energiezuinigheid</vt:lpstr>
      <vt:lpstr>Kwaliteit en energiezuinigheid</vt:lpstr>
      <vt:lpstr>woonKwaliteit</vt:lpstr>
      <vt:lpstr>leefbaarheid</vt:lpstr>
      <vt:lpstr>Renovaties aanmoedigen</vt:lpstr>
      <vt:lpstr>Leeftijdsvriendelijk wonen</vt:lpstr>
      <vt:lpstr>woonwagenterreinen</vt:lpstr>
      <vt:lpstr>Menswaardig wonen</vt:lpstr>
      <vt:lpstr>Menswaardig wonen</vt:lpstr>
      <vt:lpstr>sociaal wonen</vt:lpstr>
      <vt:lpstr>informeren</vt:lpstr>
      <vt:lpstr>woonzekerheid</vt:lpstr>
      <vt:lpstr>doelgroepenbeleid</vt:lpstr>
      <vt:lpstr> Vragen?</vt:lpstr>
      <vt:lpstr>woonbeleidsplan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Woonbeleidsplan Mechelen</dc:title>
  <dc:creator>Kurt Dhondt</dc:creator>
  <cp:lastModifiedBy>Van Steen Caroline</cp:lastModifiedBy>
  <cp:revision>239</cp:revision>
  <cp:lastPrinted>2022-06-08T08:04:17Z</cp:lastPrinted>
  <dcterms:created xsi:type="dcterms:W3CDTF">2021-01-19T13:36:49Z</dcterms:created>
  <dcterms:modified xsi:type="dcterms:W3CDTF">2022-06-08T12:10:47Z</dcterms:modified>
</cp:coreProperties>
</file>