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8" r:id="rId5"/>
    <p:sldId id="278" r:id="rId6"/>
    <p:sldId id="279" r:id="rId7"/>
    <p:sldId id="286" r:id="rId8"/>
    <p:sldId id="287" r:id="rId9"/>
    <p:sldId id="283" r:id="rId10"/>
    <p:sldId id="288" r:id="rId11"/>
    <p:sldId id="282" r:id="rId12"/>
    <p:sldId id="272" r:id="rId13"/>
    <p:sldId id="289" r:id="rId14"/>
    <p:sldId id="266" r:id="rId15"/>
    <p:sldId id="274" r:id="rId1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FDB440-E34C-416E-9F3E-313DEF24DD56}" v="143" dt="2025-03-24T11:21:40.95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8355" autoAdjust="0"/>
  </p:normalViewPr>
  <p:slideViewPr>
    <p:cSldViewPr snapToGrid="0" showGuides="1">
      <p:cViewPr varScale="1">
        <p:scale>
          <a:sx n="73" d="100"/>
          <a:sy n="73" d="100"/>
        </p:scale>
        <p:origin x="1070" y="58"/>
      </p:cViewPr>
      <p:guideLst>
        <p:guide orient="horz" pos="2184"/>
        <p:guide pos="456"/>
        <p:guide pos="3840"/>
        <p:guide pos="7224"/>
        <p:guide orient="horz" pos="408"/>
        <p:guide orient="horz" pos="1392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8FE81FEC-2664-411F-AEB3-065F29F52751}">
      <dgm:prSet custT="1"/>
      <dgm:spPr/>
      <dgm:t>
        <a:bodyPr lIns="182880" tIns="182880" rIns="182880" bIns="182880" rtlCol="0" anchor="ctr"/>
        <a:lstStyle>
          <a:defPPr>
            <a:defRPr lang="fr-FR"/>
          </a:defPPr>
        </a:lstStyle>
        <a:p>
          <a:pPr marL="0" rtl="0">
            <a:buNone/>
          </a:pPr>
          <a:r>
            <a:rPr lang="fr-FR" sz="1800" b="1" i="0" dirty="0" err="1">
              <a:latin typeface="Arial" panose="020B0604020202020204" pitchFamily="34" charset="0"/>
              <a:cs typeface="Arial" panose="020B0604020202020204" pitchFamily="34" charset="0"/>
            </a:rPr>
            <a:t>Dankbaarheid</a:t>
          </a:r>
          <a:r>
            <a:rPr lang="fr-FR" sz="1800" b="1" i="0" dirty="0">
              <a:latin typeface="Arial" panose="020B0604020202020204" pitchFamily="34" charset="0"/>
              <a:cs typeface="Arial" panose="020B0604020202020204" pitchFamily="34" charset="0"/>
            </a:rPr>
            <a:t>: na </a:t>
          </a:r>
          <a:r>
            <a:rPr lang="fr-FR" sz="1800" b="1" i="0" dirty="0" err="1">
              <a:latin typeface="Arial" panose="020B0604020202020204" pitchFamily="34" charset="0"/>
              <a:cs typeface="Arial" panose="020B0604020202020204" pitchFamily="34" charset="0"/>
            </a:rPr>
            <a:t>elk</a:t>
          </a:r>
          <a:r>
            <a:rPr lang="fr-FR" sz="18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1" i="0" dirty="0" err="1">
              <a:latin typeface="Arial" panose="020B0604020202020204" pitchFamily="34" charset="0"/>
              <a:cs typeface="Arial" panose="020B0604020202020204" pitchFamily="34" charset="0"/>
            </a:rPr>
            <a:t>spel</a:t>
          </a:r>
          <a:r>
            <a:rPr lang="fr-FR" sz="18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1" i="0" dirty="0" err="1">
              <a:latin typeface="Arial" panose="020B0604020202020204" pitchFamily="34" charset="0"/>
              <a:cs typeface="Arial" panose="020B0604020202020204" pitchFamily="34" charset="0"/>
            </a:rPr>
            <a:t>bedankte</a:t>
          </a:r>
          <a:r>
            <a:rPr lang="fr-FR" sz="18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1" i="0" dirty="0" err="1">
              <a:latin typeface="Arial" panose="020B0604020202020204" pitchFamily="34" charset="0"/>
              <a:cs typeface="Arial" panose="020B0604020202020204" pitchFamily="34" charset="0"/>
            </a:rPr>
            <a:t>iedereen</a:t>
          </a:r>
          <a:r>
            <a:rPr lang="fr-FR" sz="18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1" i="0" dirty="0" err="1">
              <a:latin typeface="Arial" panose="020B0604020202020204" pitchFamily="34" charset="0"/>
              <a:cs typeface="Arial" panose="020B0604020202020204" pitchFamily="34" charset="0"/>
            </a:rPr>
            <a:t>mij</a:t>
          </a:r>
          <a:r>
            <a:rPr lang="fr-FR" sz="18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1" i="0" dirty="0" err="1">
              <a:latin typeface="Arial" panose="020B0604020202020204" pitchFamily="34" charset="0"/>
              <a:cs typeface="Arial" panose="020B0604020202020204" pitchFamily="34" charset="0"/>
            </a:rPr>
            <a:t>uitgebreid</a:t>
          </a:r>
          <a:r>
            <a:rPr lang="fr-FR" sz="1800" b="1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BCBC007E-0269-421B-9C41-DE26D5C3A822}" type="parTrans" cxnId="{711E093C-AD42-45A4-8D40-A2D39702062E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80230EB7-7230-4881-A631-309C07417378}" type="sibTrans" cxnId="{711E093C-AD42-45A4-8D40-A2D39702062E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73D947E0-108F-4D20-A71E-3CF329F97212}">
      <dgm:prSet phldr="0" custT="1"/>
      <dgm:spPr/>
      <dgm:t>
        <a:bodyPr rtlCol="0" anchor="ctr"/>
        <a:lstStyle>
          <a:defPPr>
            <a:defRPr lang="fr-FR"/>
          </a:defPPr>
        </a:lstStyle>
        <a:p>
          <a:pPr marL="0" rtl="0"/>
          <a:r>
            <a:rPr lang="fr-FR" sz="2400" b="1" i="0" dirty="0" err="1">
              <a:latin typeface="+mj-lt"/>
              <a:cs typeface="Arial Black" panose="020B0604020202020204" pitchFamily="34" charset="0"/>
            </a:rPr>
            <a:t>Verbinding</a:t>
          </a:r>
          <a:endParaRPr lang="fr-FR" sz="2400" b="1" i="0" dirty="0">
            <a:latin typeface="+mj-lt"/>
            <a:cs typeface="Arial Black" panose="020B0604020202020204" pitchFamily="34" charset="0"/>
          </a:endParaRP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30A490C8-22B4-4D68-875C-0F0DE2FF864D}">
      <dgm:prSet phldr="0" custT="1"/>
      <dgm:spPr/>
      <dgm:t>
        <a:bodyPr rtlCol="0" anchor="ctr"/>
        <a:lstStyle>
          <a:defPPr>
            <a:defRPr lang="fr-FR"/>
          </a:defPPr>
        </a:lstStyle>
        <a:p>
          <a:pPr marL="0" rtl="0"/>
          <a:endParaRPr lang="fr-FR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B1AFA1AF-0FF8-45B3-A6D0-0E255A2F637D}">
      <dgm:prSet phldr="0" custT="1"/>
      <dgm:spPr/>
      <dgm:t>
        <a:bodyPr rtlCol="0" anchor="ctr"/>
        <a:lstStyle>
          <a:defPPr>
            <a:defRPr lang="fr-FR"/>
          </a:defPPr>
        </a:lstStyle>
        <a:p>
          <a:pPr marL="0" rtl="0"/>
          <a:r>
            <a:rPr lang="fr-FR" sz="1800" dirty="0" err="1">
              <a:latin typeface="Arial Black" panose="020B0604020202020204" pitchFamily="34" charset="0"/>
              <a:cs typeface="Arial Black" panose="020B0604020202020204" pitchFamily="34" charset="0"/>
            </a:rPr>
            <a:t>Effect</a:t>
          </a:r>
          <a:endParaRPr lang="fr-FR" sz="1800" b="1" i="0" dirty="0">
            <a:latin typeface="+mj-lt"/>
            <a:cs typeface="Arial Black" panose="020B0604020202020204" pitchFamily="34" charset="0"/>
          </a:endParaRP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50418D2B-9486-42DE-AFDD-1D31420040FF}">
      <dgm:prSet phldr="0" custT="1"/>
      <dgm:spPr/>
      <dgm:t>
        <a:bodyPr rtlCol="0" anchor="ctr"/>
        <a:lstStyle>
          <a:defPPr>
            <a:defRPr lang="fr-FR"/>
          </a:defPPr>
        </a:lstStyle>
        <a:p>
          <a:pPr marL="0" rtl="0"/>
          <a:r>
            <a:rPr lang="fr-FR" sz="1400" dirty="0">
              <a:latin typeface="Arial Black" panose="020B0604020202020204" pitchFamily="34" charset="0"/>
              <a:cs typeface="Arial Black" panose="020B0604020202020204" pitchFamily="34" charset="0"/>
            </a:rPr>
            <a:t>van </a:t>
          </a:r>
          <a:r>
            <a:rPr lang="fr-FR" sz="1400" dirty="0" err="1">
              <a:latin typeface="Arial Black" panose="020B0604020202020204" pitchFamily="34" charset="0"/>
              <a:cs typeface="Arial Black" panose="020B0604020202020204" pitchFamily="34" charset="0"/>
            </a:rPr>
            <a:t>verbinding</a:t>
          </a:r>
          <a:r>
            <a:rPr lang="fr-FR" sz="1400" dirty="0">
              <a:latin typeface="Arial Black" panose="020B0604020202020204" pitchFamily="34" charset="0"/>
              <a:cs typeface="Arial Black" panose="020B0604020202020204" pitchFamily="34" charset="0"/>
            </a:rPr>
            <a:t>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is</a:t>
          </a:r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 heel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duidelijk</a:t>
          </a:r>
          <a:endParaRPr lang="fr-FR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A17F6B-93F5-442B-938A-0F38C281BE88}" type="parTrans" cxnId="{5A5BA622-5DEB-48B9-88D9-C1DE36C711E5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1D87A0A5-8024-4710-846B-D5BFAC785107}" type="sibTrans" cxnId="{5A5BA622-5DEB-48B9-88D9-C1DE36C711E5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E9682B4F-0217-4B50-923E-C104AA24290F}">
      <dgm:prSet phldr="0" custT="1"/>
      <dgm:spPr/>
      <dgm:t>
        <a:bodyPr rtlCol="0" anchor="ctr"/>
        <a:lstStyle>
          <a:defPPr>
            <a:defRPr lang="fr-FR"/>
          </a:defPPr>
        </a:lstStyle>
        <a:p>
          <a:pPr marL="0" rtl="0"/>
          <a:r>
            <a:rPr lang="fr-FR" sz="1800" b="1" i="0" dirty="0" err="1">
              <a:latin typeface="+mj-lt"/>
              <a:cs typeface="Arial Black" panose="020B0604020202020204" pitchFamily="34" charset="0"/>
            </a:rPr>
            <a:t>Tijd</a:t>
          </a:r>
          <a:endParaRPr lang="fr-FR" sz="1800" b="1" i="0" dirty="0">
            <a:latin typeface="+mj-lt"/>
            <a:cs typeface="Arial Black" panose="020B0604020202020204" pitchFamily="34" charset="0"/>
          </a:endParaRP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0EC0C300-11E4-45CF-8418-973585107209}">
      <dgm:prSet phldr="0" custT="1"/>
      <dgm:spPr/>
      <dgm:t>
        <a:bodyPr rtlCol="0" anchor="ctr"/>
        <a:lstStyle>
          <a:defPPr>
            <a:defRPr lang="fr-FR"/>
          </a:defPPr>
        </a:lstStyle>
        <a:p>
          <a:pPr marL="0" rtl="0"/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om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elkaar</a:t>
          </a:r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 te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leren</a:t>
          </a:r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kennen</a:t>
          </a:r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 + de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ruimte</a:t>
          </a:r>
          <a:endParaRPr lang="fr-FR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FEB4A941-E9FA-4A86-A673-85FF34B35F20}">
      <dgm:prSet phldr="0" custT="1"/>
      <dgm:spPr/>
      <dgm:t>
        <a:bodyPr rtlCol="0" anchor="ctr"/>
        <a:lstStyle>
          <a:defPPr>
            <a:defRPr lang="fr-FR"/>
          </a:defPPr>
        </a:lstStyle>
        <a:p>
          <a:pPr marL="0" rtl="0"/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er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iemand</a:t>
          </a:r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is</a:t>
          </a:r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 die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interesse</a:t>
          </a:r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heeft</a:t>
          </a:r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 in hun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leven</a:t>
          </a:r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 en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begaan</a:t>
          </a:r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is</a:t>
          </a:r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door</a:t>
          </a:r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vragen</a:t>
          </a:r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 te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stellen</a:t>
          </a:r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 en 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mee</a:t>
          </a:r>
          <a:r>
            <a:rPr lang="fr-FR" sz="1400" b="1" dirty="0">
              <a:latin typeface="Arial Black" panose="020B0604020202020204" pitchFamily="34" charset="0"/>
              <a:cs typeface="Arial Black" panose="020B0604020202020204" pitchFamily="34" charset="0"/>
            </a:rPr>
            <a:t> te </a:t>
          </a:r>
          <a:r>
            <a:rPr lang="fr-FR" sz="1400" b="1" dirty="0" err="1">
              <a:latin typeface="Arial Black" panose="020B0604020202020204" pitchFamily="34" charset="0"/>
              <a:cs typeface="Arial Black" panose="020B0604020202020204" pitchFamily="34" charset="0"/>
            </a:rPr>
            <a:t>denken</a:t>
          </a:r>
          <a:endParaRPr lang="fr-FR" sz="14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A2322D3A-7AC2-4C5C-9D7E-EAB2313D47D4}">
      <dgm:prSet phldr="0" custT="1"/>
      <dgm:spPr/>
      <dgm:t>
        <a:bodyPr rtlCol="0" anchor="ctr"/>
        <a:lstStyle>
          <a:defPPr>
            <a:defRPr lang="fr-FR"/>
          </a:defPPr>
        </a:lstStyle>
        <a:p>
          <a:pPr marL="0" rtl="0"/>
          <a:r>
            <a:rPr lang="fr-FR" sz="1800" b="1" i="0" dirty="0">
              <a:latin typeface="+mj-lt"/>
              <a:cs typeface="Arial Black" panose="020B0604020202020204" pitchFamily="34" charset="0"/>
            </a:rPr>
            <a:t>Feedback</a:t>
          </a:r>
        </a:p>
      </dgm:t>
    </dgm:pt>
    <dgm:pt modelId="{4A8C15D4-B36F-4764-B4FF-F2AF790D3E17}" type="parTrans" cxnId="{179FAFCF-F878-464E-A8A6-1185EFA0E380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84DE1C3A-3FC7-4DB3-88ED-33F65A71557A}" type="sibTrans" cxnId="{179FAFCF-F878-464E-A8A6-1185EFA0E380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4F85505A-81B6-4FDA-A144-900B71DAD946}">
      <dgm:prSet phldr="0" custT="1"/>
      <dgm:spPr/>
      <dgm:t>
        <a:bodyPr rtlCol="0" anchor="ctr"/>
        <a:lstStyle>
          <a:defPPr>
            <a:defRPr lang="fr-FR"/>
          </a:defPPr>
        </a:lstStyle>
        <a:p>
          <a:pPr marL="0" rtl="0"/>
          <a:r>
            <a:rPr lang="fr-FR" sz="1800" b="1" i="0" dirty="0" err="1">
              <a:latin typeface="+mj-lt"/>
              <a:cs typeface="Arial Black" panose="020B0604020202020204" pitchFamily="34" charset="0"/>
            </a:rPr>
            <a:t>Tijd</a:t>
          </a:r>
          <a:endParaRPr lang="fr-FR" sz="1800" b="1" i="0" dirty="0">
            <a:latin typeface="+mj-lt"/>
            <a:cs typeface="Arial Black" panose="020B0604020202020204" pitchFamily="34" charset="0"/>
          </a:endParaRP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fr-FR"/>
          </a:defPPr>
        </a:lstStyle>
        <a:p>
          <a:pPr rtl="0"/>
          <a:endParaRPr lang="fr-FR"/>
        </a:p>
      </dgm:t>
    </dgm:pt>
    <dgm:pt modelId="{F776D97D-7E8A-BE47-8534-04C00FFCCC4D}" type="pres">
      <dgm:prSet presAssocID="{0DD8915E-DC14-41D6-9BB5-F49E1C265163}" presName="vert0" presStyleCnt="0">
        <dgm:presLayoutVars>
          <dgm:dir/>
          <dgm:animOne val="branch"/>
          <dgm:animLvl val="lvl"/>
        </dgm:presLayoutVars>
      </dgm:prSet>
      <dgm:spPr/>
    </dgm:pt>
    <dgm:pt modelId="{3C4E0FA1-D067-AD44-8E28-106F1EE1F117}" type="pres">
      <dgm:prSet presAssocID="{73D947E0-108F-4D20-A71E-3CF329F97212}" presName="thickLine" presStyleLbl="alignNode1" presStyleIdx="0" presStyleCnt="5"/>
      <dgm:spPr>
        <a:ln>
          <a:solidFill>
            <a:schemeClr val="accent2">
              <a:hueOff val="0"/>
              <a:satOff val="0"/>
              <a:lumOff val="0"/>
              <a:alpha val="0"/>
            </a:schemeClr>
          </a:solidFill>
        </a:ln>
      </dgm:spPr>
    </dgm:pt>
    <dgm:pt modelId="{4618D61B-DCED-8E48-9FBD-90A3161B1E67}" type="pres">
      <dgm:prSet presAssocID="{73D947E0-108F-4D20-A71E-3CF329F97212}" presName="horz1" presStyleCnt="0"/>
      <dgm:spPr/>
    </dgm:pt>
    <dgm:pt modelId="{27290E1D-A993-FE47-AD32-264686D4D5C9}" type="pres">
      <dgm:prSet presAssocID="{73D947E0-108F-4D20-A71E-3CF329F97212}" presName="tx1" presStyleLbl="revTx" presStyleIdx="0" presStyleCnt="10" custScaleX="221759"/>
      <dgm:spPr/>
    </dgm:pt>
    <dgm:pt modelId="{22DDA73C-6B43-B040-875B-5AEDC5BAD42D}" type="pres">
      <dgm:prSet presAssocID="{73D947E0-108F-4D20-A71E-3CF329F97212}" presName="vert1" presStyleCnt="0"/>
      <dgm:spPr/>
    </dgm:pt>
    <dgm:pt modelId="{0A8259C7-5577-FE4A-960D-35F40680E496}" type="pres">
      <dgm:prSet presAssocID="{30A490C8-22B4-4D68-875C-0F0DE2FF864D}" presName="vertSpace2a" presStyleCnt="0"/>
      <dgm:spPr/>
    </dgm:pt>
    <dgm:pt modelId="{D9A20406-96A6-E94F-A649-D259FC3E9FB5}" type="pres">
      <dgm:prSet presAssocID="{30A490C8-22B4-4D68-875C-0F0DE2FF864D}" presName="horz2" presStyleCnt="0"/>
      <dgm:spPr/>
    </dgm:pt>
    <dgm:pt modelId="{355BB4CC-5E93-4246-B4DF-6F912038E788}" type="pres">
      <dgm:prSet presAssocID="{30A490C8-22B4-4D68-875C-0F0DE2FF864D}" presName="horzSpace2" presStyleCnt="0"/>
      <dgm:spPr/>
    </dgm:pt>
    <dgm:pt modelId="{4586F0D8-A120-274B-BE51-856FCB4AC43F}" type="pres">
      <dgm:prSet presAssocID="{30A490C8-22B4-4D68-875C-0F0DE2FF864D}" presName="tx2" presStyleLbl="revTx" presStyleIdx="1" presStyleCnt="10" custScaleX="100332" custLinFactNeighborX="-285"/>
      <dgm:spPr/>
    </dgm:pt>
    <dgm:pt modelId="{2E15F8C9-5842-A144-9D5F-AAF49EBC828C}" type="pres">
      <dgm:prSet presAssocID="{30A490C8-22B4-4D68-875C-0F0DE2FF864D}" presName="vert2" presStyleCnt="0"/>
      <dgm:spPr/>
    </dgm:pt>
    <dgm:pt modelId="{D32907E9-4487-C641-A90B-8734AF86410A}" type="pres">
      <dgm:prSet presAssocID="{30A490C8-22B4-4D68-875C-0F0DE2FF864D}" presName="thinLine2b" presStyleLbl="callout" presStyleIdx="0" presStyleCnt="5" custLinFactY="-100000" custLinFactNeighborX="-122" custLinFactNeighborY="-135783"/>
      <dgm:spPr>
        <a:ln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</a:ln>
      </dgm:spPr>
    </dgm:pt>
    <dgm:pt modelId="{ED8A1C51-E98E-2843-9399-F7BEAA0953E2}" type="pres">
      <dgm:prSet presAssocID="{30A490C8-22B4-4D68-875C-0F0DE2FF864D}" presName="vertSpace2b" presStyleCnt="0"/>
      <dgm:spPr/>
    </dgm:pt>
    <dgm:pt modelId="{178B931F-8CEF-0149-B4DF-A88FA13E58C2}" type="pres">
      <dgm:prSet presAssocID="{B1AFA1AF-0FF8-45B3-A6D0-0E255A2F637D}" presName="thickLine" presStyleLbl="alignNode1" presStyleIdx="1" presStyleCnt="5"/>
      <dgm:spPr>
        <a:ln w="25400">
          <a:solidFill>
            <a:schemeClr val="accent3"/>
          </a:solidFill>
        </a:ln>
      </dgm:spPr>
    </dgm:pt>
    <dgm:pt modelId="{265D5022-9B9B-BA42-88D0-37765DFBADEE}" type="pres">
      <dgm:prSet presAssocID="{B1AFA1AF-0FF8-45B3-A6D0-0E255A2F637D}" presName="horz1" presStyleCnt="0"/>
      <dgm:spPr/>
    </dgm:pt>
    <dgm:pt modelId="{47BBF4D0-3042-9C45-AD8E-AC9529290611}" type="pres">
      <dgm:prSet presAssocID="{B1AFA1AF-0FF8-45B3-A6D0-0E255A2F637D}" presName="tx1" presStyleLbl="revTx" presStyleIdx="2" presStyleCnt="10"/>
      <dgm:spPr/>
    </dgm:pt>
    <dgm:pt modelId="{8117825D-08FF-8042-8745-FC633703D5F7}" type="pres">
      <dgm:prSet presAssocID="{B1AFA1AF-0FF8-45B3-A6D0-0E255A2F637D}" presName="vert1" presStyleCnt="0"/>
      <dgm:spPr/>
    </dgm:pt>
    <dgm:pt modelId="{68351258-5A8B-754C-B6A1-9825B142B219}" type="pres">
      <dgm:prSet presAssocID="{50418D2B-9486-42DE-AFDD-1D31420040FF}" presName="vertSpace2a" presStyleCnt="0"/>
      <dgm:spPr/>
    </dgm:pt>
    <dgm:pt modelId="{5FE2E143-7FA8-A043-B610-C273DA4DDD8B}" type="pres">
      <dgm:prSet presAssocID="{50418D2B-9486-42DE-AFDD-1D31420040FF}" presName="horz2" presStyleCnt="0"/>
      <dgm:spPr/>
    </dgm:pt>
    <dgm:pt modelId="{DD4CD826-FC02-E348-A6C9-0DC2E2D9C29B}" type="pres">
      <dgm:prSet presAssocID="{50418D2B-9486-42DE-AFDD-1D31420040FF}" presName="horzSpace2" presStyleCnt="0"/>
      <dgm:spPr/>
    </dgm:pt>
    <dgm:pt modelId="{40AD39FF-552E-3645-816F-DA192029EE94}" type="pres">
      <dgm:prSet presAssocID="{50418D2B-9486-42DE-AFDD-1D31420040FF}" presName="tx2" presStyleLbl="revTx" presStyleIdx="3" presStyleCnt="10" custScaleX="100835" custLinFactNeighborX="-148"/>
      <dgm:spPr/>
    </dgm:pt>
    <dgm:pt modelId="{A23BCA2D-2ABE-AD4A-B328-864E09D9D53A}" type="pres">
      <dgm:prSet presAssocID="{50418D2B-9486-42DE-AFDD-1D31420040FF}" presName="vert2" presStyleCnt="0"/>
      <dgm:spPr/>
    </dgm:pt>
    <dgm:pt modelId="{3C32CEDB-4D51-DE42-A3D8-8AC9E88624F2}" type="pres">
      <dgm:prSet presAssocID="{50418D2B-9486-42DE-AFDD-1D31420040FF}" presName="thinLine2b" presStyleLbl="callout" presStyleIdx="1" presStyleCnt="5"/>
      <dgm:spPr>
        <a:ln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</a:ln>
      </dgm:spPr>
    </dgm:pt>
    <dgm:pt modelId="{EAF5A931-D6EC-9745-891E-D2432D3F82C1}" type="pres">
      <dgm:prSet presAssocID="{50418D2B-9486-42DE-AFDD-1D31420040FF}" presName="vertSpace2b" presStyleCnt="0"/>
      <dgm:spPr/>
    </dgm:pt>
    <dgm:pt modelId="{913B5E25-C84D-514D-AB84-FB479AF2BAA5}" type="pres">
      <dgm:prSet presAssocID="{E9682B4F-0217-4B50-923E-C104AA24290F}" presName="thickLine" presStyleLbl="alignNode1" presStyleIdx="2" presStyleCnt="5"/>
      <dgm:spPr>
        <a:ln w="25400">
          <a:solidFill>
            <a:schemeClr val="accent2"/>
          </a:solidFill>
        </a:ln>
      </dgm:spPr>
    </dgm:pt>
    <dgm:pt modelId="{6DCC70ED-4D75-B243-B2A7-47ECDF797974}" type="pres">
      <dgm:prSet presAssocID="{E9682B4F-0217-4B50-923E-C104AA24290F}" presName="horz1" presStyleCnt="0"/>
      <dgm:spPr/>
    </dgm:pt>
    <dgm:pt modelId="{3E5AB2BF-A462-A841-B59B-E575612010D9}" type="pres">
      <dgm:prSet presAssocID="{E9682B4F-0217-4B50-923E-C104AA24290F}" presName="tx1" presStyleLbl="revTx" presStyleIdx="4" presStyleCnt="10"/>
      <dgm:spPr/>
    </dgm:pt>
    <dgm:pt modelId="{A8F50829-4BAB-7C4A-AA30-84E2D099EB01}" type="pres">
      <dgm:prSet presAssocID="{E9682B4F-0217-4B50-923E-C104AA24290F}" presName="vert1" presStyleCnt="0"/>
      <dgm:spPr/>
    </dgm:pt>
    <dgm:pt modelId="{B00668AF-A753-A947-B0E8-8227A583AE63}" type="pres">
      <dgm:prSet presAssocID="{0EC0C300-11E4-45CF-8418-973585107209}" presName="vertSpace2a" presStyleCnt="0"/>
      <dgm:spPr/>
    </dgm:pt>
    <dgm:pt modelId="{7513036D-86F8-6D46-87EA-832DD97DEE31}" type="pres">
      <dgm:prSet presAssocID="{0EC0C300-11E4-45CF-8418-973585107209}" presName="horz2" presStyleCnt="0"/>
      <dgm:spPr/>
    </dgm:pt>
    <dgm:pt modelId="{CC7DA8AC-3BF7-C34B-81F7-1982D6060B6D}" type="pres">
      <dgm:prSet presAssocID="{0EC0C300-11E4-45CF-8418-973585107209}" presName="horzSpace2" presStyleCnt="0"/>
      <dgm:spPr/>
    </dgm:pt>
    <dgm:pt modelId="{C5AD48B0-9931-9B4D-A60B-A844B7F448FC}" type="pres">
      <dgm:prSet presAssocID="{0EC0C300-11E4-45CF-8418-973585107209}" presName="tx2" presStyleLbl="revTx" presStyleIdx="5" presStyleCnt="10" custScaleX="100122" custLinFactNeighborX="-280"/>
      <dgm:spPr/>
    </dgm:pt>
    <dgm:pt modelId="{739BA94D-B766-5549-A0A2-0A928B4B7133}" type="pres">
      <dgm:prSet presAssocID="{0EC0C300-11E4-45CF-8418-973585107209}" presName="vert2" presStyleCnt="0"/>
      <dgm:spPr/>
    </dgm:pt>
    <dgm:pt modelId="{1486AE56-865C-6E48-9D6E-6B6DFA851578}" type="pres">
      <dgm:prSet presAssocID="{0EC0C300-11E4-45CF-8418-973585107209}" presName="thinLine2b" presStyleLbl="callout" presStyleIdx="2" presStyleCnt="5"/>
      <dgm:spPr>
        <a:ln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</a:ln>
      </dgm:spPr>
    </dgm:pt>
    <dgm:pt modelId="{B12D3693-6970-B94A-AB2E-8B150F518B73}" type="pres">
      <dgm:prSet presAssocID="{0EC0C300-11E4-45CF-8418-973585107209}" presName="vertSpace2b" presStyleCnt="0"/>
      <dgm:spPr/>
    </dgm:pt>
    <dgm:pt modelId="{88532B37-2569-E445-B003-569B3ACBA8CA}" type="pres">
      <dgm:prSet presAssocID="{4F85505A-81B6-4FDA-A144-900B71DAD946}" presName="thickLine" presStyleLbl="alignNode1" presStyleIdx="3" presStyleCnt="5"/>
      <dgm:spPr>
        <a:ln w="25400">
          <a:solidFill>
            <a:schemeClr val="accent4"/>
          </a:solidFill>
        </a:ln>
      </dgm:spPr>
    </dgm:pt>
    <dgm:pt modelId="{27C10060-401A-7945-9D2A-17F166E50813}" type="pres">
      <dgm:prSet presAssocID="{4F85505A-81B6-4FDA-A144-900B71DAD946}" presName="horz1" presStyleCnt="0"/>
      <dgm:spPr/>
    </dgm:pt>
    <dgm:pt modelId="{C76500F5-9E3D-F842-99EC-C1DB4300D8B6}" type="pres">
      <dgm:prSet presAssocID="{4F85505A-81B6-4FDA-A144-900B71DAD946}" presName="tx1" presStyleLbl="revTx" presStyleIdx="6" presStyleCnt="10"/>
      <dgm:spPr/>
    </dgm:pt>
    <dgm:pt modelId="{18B63E3F-6E39-1A43-89A5-CF1EF0E2CD9D}" type="pres">
      <dgm:prSet presAssocID="{4F85505A-81B6-4FDA-A144-900B71DAD946}" presName="vert1" presStyleCnt="0"/>
      <dgm:spPr/>
    </dgm:pt>
    <dgm:pt modelId="{7614AAED-BC05-C04C-AA76-2598331FEA14}" type="pres">
      <dgm:prSet presAssocID="{FEB4A941-E9FA-4A86-A673-85FF34B35F20}" presName="vertSpace2a" presStyleCnt="0"/>
      <dgm:spPr/>
    </dgm:pt>
    <dgm:pt modelId="{5D3E0464-418A-564F-B2E6-DCDA7E5525CA}" type="pres">
      <dgm:prSet presAssocID="{FEB4A941-E9FA-4A86-A673-85FF34B35F20}" presName="horz2" presStyleCnt="0"/>
      <dgm:spPr/>
    </dgm:pt>
    <dgm:pt modelId="{53A5F1A9-72FB-CC4A-98FD-3028E50DEEE3}" type="pres">
      <dgm:prSet presAssocID="{FEB4A941-E9FA-4A86-A673-85FF34B35F20}" presName="horzSpace2" presStyleCnt="0"/>
      <dgm:spPr/>
    </dgm:pt>
    <dgm:pt modelId="{4249D1DC-A83D-314A-B537-01066820A2A2}" type="pres">
      <dgm:prSet presAssocID="{FEB4A941-E9FA-4A86-A673-85FF34B35F20}" presName="tx2" presStyleLbl="revTx" presStyleIdx="7" presStyleCnt="10" custScaleX="101028" custLinFactNeighborX="-89" custLinFactNeighborY="-2105"/>
      <dgm:spPr/>
    </dgm:pt>
    <dgm:pt modelId="{24573E07-646E-EE40-91F5-5D1B85DFB7A5}" type="pres">
      <dgm:prSet presAssocID="{FEB4A941-E9FA-4A86-A673-85FF34B35F20}" presName="vert2" presStyleCnt="0"/>
      <dgm:spPr/>
    </dgm:pt>
    <dgm:pt modelId="{0D57756D-529C-2140-A977-BD0E25A5CF9F}" type="pres">
      <dgm:prSet presAssocID="{FEB4A941-E9FA-4A86-A673-85FF34B35F20}" presName="thinLine2b" presStyleLbl="callout" presStyleIdx="3" presStyleCnt="5"/>
      <dgm:spPr>
        <a:ln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</a:ln>
      </dgm:spPr>
    </dgm:pt>
    <dgm:pt modelId="{F09EA6CB-33D3-8D42-AA93-5A54221B358E}" type="pres">
      <dgm:prSet presAssocID="{FEB4A941-E9FA-4A86-A673-85FF34B35F20}" presName="vertSpace2b" presStyleCnt="0"/>
      <dgm:spPr/>
    </dgm:pt>
    <dgm:pt modelId="{F5770AFA-66ED-0C4C-805A-0A58C20E9262}" type="pres">
      <dgm:prSet presAssocID="{A2322D3A-7AC2-4C5C-9D7E-EAB2313D47D4}" presName="thickLine" presStyleLbl="alignNode1" presStyleIdx="4" presStyleCnt="5"/>
      <dgm:spPr>
        <a:ln w="25400">
          <a:solidFill>
            <a:schemeClr val="accent1"/>
          </a:solidFill>
        </a:ln>
      </dgm:spPr>
    </dgm:pt>
    <dgm:pt modelId="{F891B2B1-AF2F-6B4A-BB1C-410B26CB87A9}" type="pres">
      <dgm:prSet presAssocID="{A2322D3A-7AC2-4C5C-9D7E-EAB2313D47D4}" presName="horz1" presStyleCnt="0"/>
      <dgm:spPr/>
    </dgm:pt>
    <dgm:pt modelId="{7543777C-4617-0343-8040-A73DD2FC544E}" type="pres">
      <dgm:prSet presAssocID="{A2322D3A-7AC2-4C5C-9D7E-EAB2313D47D4}" presName="tx1" presStyleLbl="revTx" presStyleIdx="8" presStyleCnt="10"/>
      <dgm:spPr/>
    </dgm:pt>
    <dgm:pt modelId="{1F14637B-F64E-2B44-B962-58D4B9D01816}" type="pres">
      <dgm:prSet presAssocID="{A2322D3A-7AC2-4C5C-9D7E-EAB2313D47D4}" presName="vert1" presStyleCnt="0"/>
      <dgm:spPr/>
    </dgm:pt>
    <dgm:pt modelId="{C5E85A61-2F53-ED40-B82C-D1234507F0B9}" type="pres">
      <dgm:prSet presAssocID="{8FE81FEC-2664-411F-AEB3-065F29F52751}" presName="vertSpace2a" presStyleCnt="0"/>
      <dgm:spPr/>
    </dgm:pt>
    <dgm:pt modelId="{A74182B4-4E0B-8C41-8815-820CE83D2B24}" type="pres">
      <dgm:prSet presAssocID="{8FE81FEC-2664-411F-AEB3-065F29F52751}" presName="horz2" presStyleCnt="0"/>
      <dgm:spPr/>
    </dgm:pt>
    <dgm:pt modelId="{F42ED7E8-626D-8844-B304-8CB707F5C617}" type="pres">
      <dgm:prSet presAssocID="{8FE81FEC-2664-411F-AEB3-065F29F52751}" presName="horzSpace2" presStyleCnt="0"/>
      <dgm:spPr/>
    </dgm:pt>
    <dgm:pt modelId="{FDF61795-EF4F-DD4D-9159-4AAF6F881146}" type="pres">
      <dgm:prSet presAssocID="{8FE81FEC-2664-411F-AEB3-065F29F52751}" presName="tx2" presStyleLbl="revTx" presStyleIdx="9" presStyleCnt="10" custScaleX="104069" custLinFactNeighborX="-1291"/>
      <dgm:spPr/>
    </dgm:pt>
    <dgm:pt modelId="{8A4368D5-9931-DE4B-BB7D-B49BEF583F76}" type="pres">
      <dgm:prSet presAssocID="{8FE81FEC-2664-411F-AEB3-065F29F52751}" presName="vert2" presStyleCnt="0"/>
      <dgm:spPr/>
    </dgm:pt>
    <dgm:pt modelId="{C75E1AE3-DD31-AD48-9D72-710374FAA08B}" type="pres">
      <dgm:prSet presAssocID="{8FE81FEC-2664-411F-AEB3-065F29F52751}" presName="thinLine2b" presStyleLbl="callout" presStyleIdx="4" presStyleCnt="5"/>
      <dgm:spPr>
        <a:ln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</a:ln>
      </dgm:spPr>
    </dgm:pt>
    <dgm:pt modelId="{3B2061BB-F946-524B-A959-DFB71D9FE3F7}" type="pres">
      <dgm:prSet presAssocID="{8FE81FEC-2664-411F-AEB3-065F29F52751}" presName="vertSpace2b" presStyleCnt="0"/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B6DE9009-327C-7543-8775-3ACB7D495B43}" type="presOf" srcId="{E9682B4F-0217-4B50-923E-C104AA24290F}" destId="{3E5AB2BF-A462-A841-B59B-E575612010D9}" srcOrd="0" destOrd="0" presId="urn:microsoft.com/office/officeart/2008/layout/LinedList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BCED732E-1760-9944-B00F-317E89FFC48D}" type="presOf" srcId="{30A490C8-22B4-4D68-875C-0F0DE2FF864D}" destId="{4586F0D8-A120-274B-BE51-856FCB4AC43F}" srcOrd="0" destOrd="0" presId="urn:microsoft.com/office/officeart/2008/layout/LinedList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632773D-8054-0145-9910-2656ABCE5CDA}" type="presOf" srcId="{0DD8915E-DC14-41D6-9BB5-F49E1C265163}" destId="{F776D97D-7E8A-BE47-8534-04C00FFCCC4D}" srcOrd="0" destOrd="0" presId="urn:microsoft.com/office/officeart/2008/layout/Lined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C573C975-9BCD-3D47-86C8-14A8B61FE168}" type="presOf" srcId="{FEB4A941-E9FA-4A86-A673-85FF34B35F20}" destId="{4249D1DC-A83D-314A-B537-01066820A2A2}" srcOrd="0" destOrd="0" presId="urn:microsoft.com/office/officeart/2008/layout/Lined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772B227B-9842-7E4B-A946-48F9C08394D4}" type="presOf" srcId="{A2322D3A-7AC2-4C5C-9D7E-EAB2313D47D4}" destId="{7543777C-4617-0343-8040-A73DD2FC544E}" srcOrd="0" destOrd="0" presId="urn:microsoft.com/office/officeart/2008/layout/LinedList"/>
    <dgm:cxn modelId="{52858697-E36E-3C41-91FB-24B844EEE1F4}" type="presOf" srcId="{0EC0C300-11E4-45CF-8418-973585107209}" destId="{C5AD48B0-9931-9B4D-A60B-A844B7F448FC}" srcOrd="0" destOrd="0" presId="urn:microsoft.com/office/officeart/2008/layout/LinedList"/>
    <dgm:cxn modelId="{D2CA01BF-F7E8-4A4F-9160-6406DCF31990}" type="presOf" srcId="{50418D2B-9486-42DE-AFDD-1D31420040FF}" destId="{40AD39FF-552E-3645-816F-DA192029EE94}" srcOrd="0" destOrd="0" presId="urn:microsoft.com/office/officeart/2008/layout/Lined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99B75BD8-5AF8-7C4E-AEFD-430CD2C4CA57}" type="presOf" srcId="{73D947E0-108F-4D20-A71E-3CF329F97212}" destId="{27290E1D-A993-FE47-AD32-264686D4D5C9}" srcOrd="0" destOrd="0" presId="urn:microsoft.com/office/officeart/2008/layout/LinedList"/>
    <dgm:cxn modelId="{4AE21DE4-3E74-934C-A2DD-7AA9CF220864}" type="presOf" srcId="{B1AFA1AF-0FF8-45B3-A6D0-0E255A2F637D}" destId="{47BBF4D0-3042-9C45-AD8E-AC9529290611}" srcOrd="0" destOrd="0" presId="urn:microsoft.com/office/officeart/2008/layout/LinedList"/>
    <dgm:cxn modelId="{C4C745E7-4D99-7344-9422-E0A0ECE59A54}" type="presOf" srcId="{8FE81FEC-2664-411F-AEB3-065F29F52751}" destId="{FDF61795-EF4F-DD4D-9159-4AAF6F881146}" srcOrd="0" destOrd="0" presId="urn:microsoft.com/office/officeart/2008/layout/LinedList"/>
    <dgm:cxn modelId="{9759C9F1-6967-624A-9FF9-1DD2452BA3AA}" type="presOf" srcId="{4F85505A-81B6-4FDA-A144-900B71DAD946}" destId="{C76500F5-9E3D-F842-99EC-C1DB4300D8B6}" srcOrd="0" destOrd="0" presId="urn:microsoft.com/office/officeart/2008/layout/LinedList"/>
    <dgm:cxn modelId="{1AFBC1C2-4125-A746-815F-A6C0479AAB5E}" type="presParOf" srcId="{F776D97D-7E8A-BE47-8534-04C00FFCCC4D}" destId="{3C4E0FA1-D067-AD44-8E28-106F1EE1F117}" srcOrd="0" destOrd="0" presId="urn:microsoft.com/office/officeart/2008/layout/LinedList"/>
    <dgm:cxn modelId="{DEE48448-65C4-7D43-9C6C-1C322194C845}" type="presParOf" srcId="{F776D97D-7E8A-BE47-8534-04C00FFCCC4D}" destId="{4618D61B-DCED-8E48-9FBD-90A3161B1E67}" srcOrd="1" destOrd="0" presId="urn:microsoft.com/office/officeart/2008/layout/LinedList"/>
    <dgm:cxn modelId="{1C948CC6-566C-D945-A9AA-DD3067DB7EA5}" type="presParOf" srcId="{4618D61B-DCED-8E48-9FBD-90A3161B1E67}" destId="{27290E1D-A993-FE47-AD32-264686D4D5C9}" srcOrd="0" destOrd="0" presId="urn:microsoft.com/office/officeart/2008/layout/LinedList"/>
    <dgm:cxn modelId="{40323340-BD78-3242-90F0-8760C70B54C8}" type="presParOf" srcId="{4618D61B-DCED-8E48-9FBD-90A3161B1E67}" destId="{22DDA73C-6B43-B040-875B-5AEDC5BAD42D}" srcOrd="1" destOrd="0" presId="urn:microsoft.com/office/officeart/2008/layout/LinedList"/>
    <dgm:cxn modelId="{2F01CA35-2E6B-8B4C-918E-CB7F12B2EB17}" type="presParOf" srcId="{22DDA73C-6B43-B040-875B-5AEDC5BAD42D}" destId="{0A8259C7-5577-FE4A-960D-35F40680E496}" srcOrd="0" destOrd="0" presId="urn:microsoft.com/office/officeart/2008/layout/LinedList"/>
    <dgm:cxn modelId="{85E2D432-435C-1E4C-B9EB-3486629C64F1}" type="presParOf" srcId="{22DDA73C-6B43-B040-875B-5AEDC5BAD42D}" destId="{D9A20406-96A6-E94F-A649-D259FC3E9FB5}" srcOrd="1" destOrd="0" presId="urn:microsoft.com/office/officeart/2008/layout/LinedList"/>
    <dgm:cxn modelId="{73B953AA-1A2A-F948-B838-69A40AF93991}" type="presParOf" srcId="{D9A20406-96A6-E94F-A649-D259FC3E9FB5}" destId="{355BB4CC-5E93-4246-B4DF-6F912038E788}" srcOrd="0" destOrd="0" presId="urn:microsoft.com/office/officeart/2008/layout/LinedList"/>
    <dgm:cxn modelId="{0BFB45BA-2414-1B4C-9D20-295C1A568B14}" type="presParOf" srcId="{D9A20406-96A6-E94F-A649-D259FC3E9FB5}" destId="{4586F0D8-A120-274B-BE51-856FCB4AC43F}" srcOrd="1" destOrd="0" presId="urn:microsoft.com/office/officeart/2008/layout/LinedList"/>
    <dgm:cxn modelId="{D93E62D6-26CC-3041-BEC4-1078B7F5EE28}" type="presParOf" srcId="{D9A20406-96A6-E94F-A649-D259FC3E9FB5}" destId="{2E15F8C9-5842-A144-9D5F-AAF49EBC828C}" srcOrd="2" destOrd="0" presId="urn:microsoft.com/office/officeart/2008/layout/LinedList"/>
    <dgm:cxn modelId="{5D7453AA-C784-ED40-8752-06BF4D8D8228}" type="presParOf" srcId="{22DDA73C-6B43-B040-875B-5AEDC5BAD42D}" destId="{D32907E9-4487-C641-A90B-8734AF86410A}" srcOrd="2" destOrd="0" presId="urn:microsoft.com/office/officeart/2008/layout/LinedList"/>
    <dgm:cxn modelId="{58782C78-CC2C-D84A-B7A0-1A1D448F7740}" type="presParOf" srcId="{22DDA73C-6B43-B040-875B-5AEDC5BAD42D}" destId="{ED8A1C51-E98E-2843-9399-F7BEAA0953E2}" srcOrd="3" destOrd="0" presId="urn:microsoft.com/office/officeart/2008/layout/LinedList"/>
    <dgm:cxn modelId="{963F728C-6DCE-5340-ADAF-6D26364518C4}" type="presParOf" srcId="{F776D97D-7E8A-BE47-8534-04C00FFCCC4D}" destId="{178B931F-8CEF-0149-B4DF-A88FA13E58C2}" srcOrd="2" destOrd="0" presId="urn:microsoft.com/office/officeart/2008/layout/LinedList"/>
    <dgm:cxn modelId="{4B5413E7-E374-124C-ADE9-E376B016B1AA}" type="presParOf" srcId="{F776D97D-7E8A-BE47-8534-04C00FFCCC4D}" destId="{265D5022-9B9B-BA42-88D0-37765DFBADEE}" srcOrd="3" destOrd="0" presId="urn:microsoft.com/office/officeart/2008/layout/LinedList"/>
    <dgm:cxn modelId="{85099CAB-265F-AB4A-A5E6-392E1C4AE93C}" type="presParOf" srcId="{265D5022-9B9B-BA42-88D0-37765DFBADEE}" destId="{47BBF4D0-3042-9C45-AD8E-AC9529290611}" srcOrd="0" destOrd="0" presId="urn:microsoft.com/office/officeart/2008/layout/LinedList"/>
    <dgm:cxn modelId="{6D5B2806-C37E-0A42-9682-4E7B12402D01}" type="presParOf" srcId="{265D5022-9B9B-BA42-88D0-37765DFBADEE}" destId="{8117825D-08FF-8042-8745-FC633703D5F7}" srcOrd="1" destOrd="0" presId="urn:microsoft.com/office/officeart/2008/layout/LinedList"/>
    <dgm:cxn modelId="{9626628D-7312-3D4A-81E8-4C60BB924D51}" type="presParOf" srcId="{8117825D-08FF-8042-8745-FC633703D5F7}" destId="{68351258-5A8B-754C-B6A1-9825B142B219}" srcOrd="0" destOrd="0" presId="urn:microsoft.com/office/officeart/2008/layout/LinedList"/>
    <dgm:cxn modelId="{F653DD3A-2935-454B-A4E7-D2CD5FB2C54E}" type="presParOf" srcId="{8117825D-08FF-8042-8745-FC633703D5F7}" destId="{5FE2E143-7FA8-A043-B610-C273DA4DDD8B}" srcOrd="1" destOrd="0" presId="urn:microsoft.com/office/officeart/2008/layout/LinedList"/>
    <dgm:cxn modelId="{6EB2913B-BDE1-6D45-83E2-F4243409489A}" type="presParOf" srcId="{5FE2E143-7FA8-A043-B610-C273DA4DDD8B}" destId="{DD4CD826-FC02-E348-A6C9-0DC2E2D9C29B}" srcOrd="0" destOrd="0" presId="urn:microsoft.com/office/officeart/2008/layout/LinedList"/>
    <dgm:cxn modelId="{2744F6A2-A406-3A4D-A021-EBE446961DC9}" type="presParOf" srcId="{5FE2E143-7FA8-A043-B610-C273DA4DDD8B}" destId="{40AD39FF-552E-3645-816F-DA192029EE94}" srcOrd="1" destOrd="0" presId="urn:microsoft.com/office/officeart/2008/layout/LinedList"/>
    <dgm:cxn modelId="{B2EFF51F-B7A0-5247-855A-5DF225E76E44}" type="presParOf" srcId="{5FE2E143-7FA8-A043-B610-C273DA4DDD8B}" destId="{A23BCA2D-2ABE-AD4A-B328-864E09D9D53A}" srcOrd="2" destOrd="0" presId="urn:microsoft.com/office/officeart/2008/layout/LinedList"/>
    <dgm:cxn modelId="{054EE277-AF92-A14F-B8DF-8CD00E2F546F}" type="presParOf" srcId="{8117825D-08FF-8042-8745-FC633703D5F7}" destId="{3C32CEDB-4D51-DE42-A3D8-8AC9E88624F2}" srcOrd="2" destOrd="0" presId="urn:microsoft.com/office/officeart/2008/layout/LinedList"/>
    <dgm:cxn modelId="{45056D0C-8B13-EA4F-9C1C-34CD6E5CC0A8}" type="presParOf" srcId="{8117825D-08FF-8042-8745-FC633703D5F7}" destId="{EAF5A931-D6EC-9745-891E-D2432D3F82C1}" srcOrd="3" destOrd="0" presId="urn:microsoft.com/office/officeart/2008/layout/LinedList"/>
    <dgm:cxn modelId="{F181DF5D-631B-E04B-AE77-22B190EF9699}" type="presParOf" srcId="{F776D97D-7E8A-BE47-8534-04C00FFCCC4D}" destId="{913B5E25-C84D-514D-AB84-FB479AF2BAA5}" srcOrd="4" destOrd="0" presId="urn:microsoft.com/office/officeart/2008/layout/LinedList"/>
    <dgm:cxn modelId="{730F3869-EADB-AA4E-9877-72AC11B368CE}" type="presParOf" srcId="{F776D97D-7E8A-BE47-8534-04C00FFCCC4D}" destId="{6DCC70ED-4D75-B243-B2A7-47ECDF797974}" srcOrd="5" destOrd="0" presId="urn:microsoft.com/office/officeart/2008/layout/LinedList"/>
    <dgm:cxn modelId="{F1A74471-8FDE-B547-8DB9-C3BEBDE9484C}" type="presParOf" srcId="{6DCC70ED-4D75-B243-B2A7-47ECDF797974}" destId="{3E5AB2BF-A462-A841-B59B-E575612010D9}" srcOrd="0" destOrd="0" presId="urn:microsoft.com/office/officeart/2008/layout/LinedList"/>
    <dgm:cxn modelId="{D8EE97EF-C58E-CA4D-935F-3696E76DCAD4}" type="presParOf" srcId="{6DCC70ED-4D75-B243-B2A7-47ECDF797974}" destId="{A8F50829-4BAB-7C4A-AA30-84E2D099EB01}" srcOrd="1" destOrd="0" presId="urn:microsoft.com/office/officeart/2008/layout/LinedList"/>
    <dgm:cxn modelId="{55305C6D-EBD9-6147-924D-7A520F9C2F7B}" type="presParOf" srcId="{A8F50829-4BAB-7C4A-AA30-84E2D099EB01}" destId="{B00668AF-A753-A947-B0E8-8227A583AE63}" srcOrd="0" destOrd="0" presId="urn:microsoft.com/office/officeart/2008/layout/LinedList"/>
    <dgm:cxn modelId="{BC083303-4717-3047-BDAF-AB372A513541}" type="presParOf" srcId="{A8F50829-4BAB-7C4A-AA30-84E2D099EB01}" destId="{7513036D-86F8-6D46-87EA-832DD97DEE31}" srcOrd="1" destOrd="0" presId="urn:microsoft.com/office/officeart/2008/layout/LinedList"/>
    <dgm:cxn modelId="{1E734147-96C9-B844-A363-F3A3E5B41FA0}" type="presParOf" srcId="{7513036D-86F8-6D46-87EA-832DD97DEE31}" destId="{CC7DA8AC-3BF7-C34B-81F7-1982D6060B6D}" srcOrd="0" destOrd="0" presId="urn:microsoft.com/office/officeart/2008/layout/LinedList"/>
    <dgm:cxn modelId="{DB84297B-E3C6-194F-91AB-44DA723AE4C7}" type="presParOf" srcId="{7513036D-86F8-6D46-87EA-832DD97DEE31}" destId="{C5AD48B0-9931-9B4D-A60B-A844B7F448FC}" srcOrd="1" destOrd="0" presId="urn:microsoft.com/office/officeart/2008/layout/LinedList"/>
    <dgm:cxn modelId="{AC329C1A-F5AE-5D48-9B83-435F7E1C408C}" type="presParOf" srcId="{7513036D-86F8-6D46-87EA-832DD97DEE31}" destId="{739BA94D-B766-5549-A0A2-0A928B4B7133}" srcOrd="2" destOrd="0" presId="urn:microsoft.com/office/officeart/2008/layout/LinedList"/>
    <dgm:cxn modelId="{C5164D36-7D9B-844B-AFB2-C871EE520B4C}" type="presParOf" srcId="{A8F50829-4BAB-7C4A-AA30-84E2D099EB01}" destId="{1486AE56-865C-6E48-9D6E-6B6DFA851578}" srcOrd="2" destOrd="0" presId="urn:microsoft.com/office/officeart/2008/layout/LinedList"/>
    <dgm:cxn modelId="{3D6C1D07-B700-D74A-9FEF-2D02E52C7767}" type="presParOf" srcId="{A8F50829-4BAB-7C4A-AA30-84E2D099EB01}" destId="{B12D3693-6970-B94A-AB2E-8B150F518B73}" srcOrd="3" destOrd="0" presId="urn:microsoft.com/office/officeart/2008/layout/LinedList"/>
    <dgm:cxn modelId="{F200239E-02AD-F244-964C-597398F50846}" type="presParOf" srcId="{F776D97D-7E8A-BE47-8534-04C00FFCCC4D}" destId="{88532B37-2569-E445-B003-569B3ACBA8CA}" srcOrd="6" destOrd="0" presId="urn:microsoft.com/office/officeart/2008/layout/LinedList"/>
    <dgm:cxn modelId="{0FE2B243-C37E-B148-ADAD-B485F82713A6}" type="presParOf" srcId="{F776D97D-7E8A-BE47-8534-04C00FFCCC4D}" destId="{27C10060-401A-7945-9D2A-17F166E50813}" srcOrd="7" destOrd="0" presId="urn:microsoft.com/office/officeart/2008/layout/LinedList"/>
    <dgm:cxn modelId="{901EE5F2-0C91-0549-8BB5-B68C7AFBF1C6}" type="presParOf" srcId="{27C10060-401A-7945-9D2A-17F166E50813}" destId="{C76500F5-9E3D-F842-99EC-C1DB4300D8B6}" srcOrd="0" destOrd="0" presId="urn:microsoft.com/office/officeart/2008/layout/LinedList"/>
    <dgm:cxn modelId="{55FFBF0E-D38C-F848-BEEF-76F14AD0E52B}" type="presParOf" srcId="{27C10060-401A-7945-9D2A-17F166E50813}" destId="{18B63E3F-6E39-1A43-89A5-CF1EF0E2CD9D}" srcOrd="1" destOrd="0" presId="urn:microsoft.com/office/officeart/2008/layout/LinedList"/>
    <dgm:cxn modelId="{D1DAE132-899B-7A41-9B16-38DA3558D999}" type="presParOf" srcId="{18B63E3F-6E39-1A43-89A5-CF1EF0E2CD9D}" destId="{7614AAED-BC05-C04C-AA76-2598331FEA14}" srcOrd="0" destOrd="0" presId="urn:microsoft.com/office/officeart/2008/layout/LinedList"/>
    <dgm:cxn modelId="{B38F40B3-CD88-5C41-ADF6-9F20DA6886C7}" type="presParOf" srcId="{18B63E3F-6E39-1A43-89A5-CF1EF0E2CD9D}" destId="{5D3E0464-418A-564F-B2E6-DCDA7E5525CA}" srcOrd="1" destOrd="0" presId="urn:microsoft.com/office/officeart/2008/layout/LinedList"/>
    <dgm:cxn modelId="{84628A23-95A5-064C-866C-7BFD66FC4172}" type="presParOf" srcId="{5D3E0464-418A-564F-B2E6-DCDA7E5525CA}" destId="{53A5F1A9-72FB-CC4A-98FD-3028E50DEEE3}" srcOrd="0" destOrd="0" presId="urn:microsoft.com/office/officeart/2008/layout/LinedList"/>
    <dgm:cxn modelId="{8B6772C7-F7F1-8142-B4F4-FA8B72240E1F}" type="presParOf" srcId="{5D3E0464-418A-564F-B2E6-DCDA7E5525CA}" destId="{4249D1DC-A83D-314A-B537-01066820A2A2}" srcOrd="1" destOrd="0" presId="urn:microsoft.com/office/officeart/2008/layout/LinedList"/>
    <dgm:cxn modelId="{02D96DEC-77B9-9242-AA46-7ED4EE23BB84}" type="presParOf" srcId="{5D3E0464-418A-564F-B2E6-DCDA7E5525CA}" destId="{24573E07-646E-EE40-91F5-5D1B85DFB7A5}" srcOrd="2" destOrd="0" presId="urn:microsoft.com/office/officeart/2008/layout/LinedList"/>
    <dgm:cxn modelId="{08AFC2EC-BC3C-D444-991D-9088985A82D7}" type="presParOf" srcId="{18B63E3F-6E39-1A43-89A5-CF1EF0E2CD9D}" destId="{0D57756D-529C-2140-A977-BD0E25A5CF9F}" srcOrd="2" destOrd="0" presId="urn:microsoft.com/office/officeart/2008/layout/LinedList"/>
    <dgm:cxn modelId="{693A3E82-CADE-6A44-B958-AA563416F281}" type="presParOf" srcId="{18B63E3F-6E39-1A43-89A5-CF1EF0E2CD9D}" destId="{F09EA6CB-33D3-8D42-AA93-5A54221B358E}" srcOrd="3" destOrd="0" presId="urn:microsoft.com/office/officeart/2008/layout/LinedList"/>
    <dgm:cxn modelId="{12D23EA2-0ED9-D34E-B5ED-F5D3205CAB99}" type="presParOf" srcId="{F776D97D-7E8A-BE47-8534-04C00FFCCC4D}" destId="{F5770AFA-66ED-0C4C-805A-0A58C20E9262}" srcOrd="8" destOrd="0" presId="urn:microsoft.com/office/officeart/2008/layout/LinedList"/>
    <dgm:cxn modelId="{D6655B2D-64A9-7743-802F-4F8E778B3C33}" type="presParOf" srcId="{F776D97D-7E8A-BE47-8534-04C00FFCCC4D}" destId="{F891B2B1-AF2F-6B4A-BB1C-410B26CB87A9}" srcOrd="9" destOrd="0" presId="urn:microsoft.com/office/officeart/2008/layout/LinedList"/>
    <dgm:cxn modelId="{318C1DAB-A068-964F-A17E-140AD336B1BF}" type="presParOf" srcId="{F891B2B1-AF2F-6B4A-BB1C-410B26CB87A9}" destId="{7543777C-4617-0343-8040-A73DD2FC544E}" srcOrd="0" destOrd="0" presId="urn:microsoft.com/office/officeart/2008/layout/LinedList"/>
    <dgm:cxn modelId="{B8AF4568-9B82-DA44-AD5C-EA377FA2D9B3}" type="presParOf" srcId="{F891B2B1-AF2F-6B4A-BB1C-410B26CB87A9}" destId="{1F14637B-F64E-2B44-B962-58D4B9D01816}" srcOrd="1" destOrd="0" presId="urn:microsoft.com/office/officeart/2008/layout/LinedList"/>
    <dgm:cxn modelId="{4658BBE0-0059-7746-8015-ACCF9C12F94D}" type="presParOf" srcId="{1F14637B-F64E-2B44-B962-58D4B9D01816}" destId="{C5E85A61-2F53-ED40-B82C-D1234507F0B9}" srcOrd="0" destOrd="0" presId="urn:microsoft.com/office/officeart/2008/layout/LinedList"/>
    <dgm:cxn modelId="{EEFBE36F-E91C-3F40-963E-7DFDA2159A59}" type="presParOf" srcId="{1F14637B-F64E-2B44-B962-58D4B9D01816}" destId="{A74182B4-4E0B-8C41-8815-820CE83D2B24}" srcOrd="1" destOrd="0" presId="urn:microsoft.com/office/officeart/2008/layout/LinedList"/>
    <dgm:cxn modelId="{F7097533-54BF-4B46-AD4D-92D21EEBFDFE}" type="presParOf" srcId="{A74182B4-4E0B-8C41-8815-820CE83D2B24}" destId="{F42ED7E8-626D-8844-B304-8CB707F5C617}" srcOrd="0" destOrd="0" presId="urn:microsoft.com/office/officeart/2008/layout/LinedList"/>
    <dgm:cxn modelId="{154656EA-373C-3444-B79D-76EDB13C71D0}" type="presParOf" srcId="{A74182B4-4E0B-8C41-8815-820CE83D2B24}" destId="{FDF61795-EF4F-DD4D-9159-4AAF6F881146}" srcOrd="1" destOrd="0" presId="urn:microsoft.com/office/officeart/2008/layout/LinedList"/>
    <dgm:cxn modelId="{8D205AE8-2368-B64F-A428-DA96C0D8A08F}" type="presParOf" srcId="{A74182B4-4E0B-8C41-8815-820CE83D2B24}" destId="{8A4368D5-9931-DE4B-BB7D-B49BEF583F76}" srcOrd="2" destOrd="0" presId="urn:microsoft.com/office/officeart/2008/layout/LinedList"/>
    <dgm:cxn modelId="{A7BBB921-7E0D-5D41-9EFD-6FA175CB64CE}" type="presParOf" srcId="{1F14637B-F64E-2B44-B962-58D4B9D01816}" destId="{C75E1AE3-DD31-AD48-9D72-710374FAA08B}" srcOrd="2" destOrd="0" presId="urn:microsoft.com/office/officeart/2008/layout/LinedList"/>
    <dgm:cxn modelId="{6429F904-383C-C243-9E84-BE55B6F1F30B}" type="presParOf" srcId="{1F14637B-F64E-2B44-B962-58D4B9D01816}" destId="{3B2061BB-F946-524B-A959-DFB71D9FE3F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E0FA1-D067-AD44-8E28-106F1EE1F117}">
      <dsp:nvSpPr>
        <dsp:cNvPr id="0" name=""/>
        <dsp:cNvSpPr/>
      </dsp:nvSpPr>
      <dsp:spPr>
        <a:xfrm>
          <a:off x="0" y="531"/>
          <a:ext cx="8861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290E1D-A993-FE47-AD32-264686D4D5C9}">
      <dsp:nvSpPr>
        <dsp:cNvPr id="0" name=""/>
        <dsp:cNvSpPr/>
      </dsp:nvSpPr>
      <dsp:spPr>
        <a:xfrm>
          <a:off x="0" y="531"/>
          <a:ext cx="3151069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 err="1">
              <a:latin typeface="+mj-lt"/>
              <a:cs typeface="Arial Black" panose="020B0604020202020204" pitchFamily="34" charset="0"/>
            </a:rPr>
            <a:t>Verbinding</a:t>
          </a:r>
          <a:endParaRPr lang="fr-FR" sz="2400" b="1" i="0" kern="1200" dirty="0">
            <a:latin typeface="+mj-lt"/>
            <a:cs typeface="Arial Black" panose="020B0604020202020204" pitchFamily="34" charset="0"/>
          </a:endParaRPr>
        </a:p>
      </dsp:txBody>
      <dsp:txXfrm>
        <a:off x="0" y="531"/>
        <a:ext cx="3151069" cy="870055"/>
      </dsp:txXfrm>
    </dsp:sp>
    <dsp:sp modelId="{4586F0D8-A120-274B-BE51-856FCB4AC43F}">
      <dsp:nvSpPr>
        <dsp:cNvPr id="0" name=""/>
        <dsp:cNvSpPr/>
      </dsp:nvSpPr>
      <dsp:spPr>
        <a:xfrm>
          <a:off x="3241745" y="40040"/>
          <a:ext cx="5595718" cy="790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1745" y="40040"/>
        <a:ext cx="5595718" cy="790186"/>
      </dsp:txXfrm>
    </dsp:sp>
    <dsp:sp modelId="{D32907E9-4487-C641-A90B-8734AF86410A}">
      <dsp:nvSpPr>
        <dsp:cNvPr id="0" name=""/>
        <dsp:cNvSpPr/>
      </dsp:nvSpPr>
      <dsp:spPr>
        <a:xfrm>
          <a:off x="3144135" y="740580"/>
          <a:ext cx="568377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8B931F-8CEF-0149-B4DF-A88FA13E58C2}">
      <dsp:nvSpPr>
        <dsp:cNvPr id="0" name=""/>
        <dsp:cNvSpPr/>
      </dsp:nvSpPr>
      <dsp:spPr>
        <a:xfrm>
          <a:off x="0" y="870586"/>
          <a:ext cx="88614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BBF4D0-3042-9C45-AD8E-AC9529290611}">
      <dsp:nvSpPr>
        <dsp:cNvPr id="0" name=""/>
        <dsp:cNvSpPr/>
      </dsp:nvSpPr>
      <dsp:spPr>
        <a:xfrm>
          <a:off x="0" y="870586"/>
          <a:ext cx="1760169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Effect</a:t>
          </a:r>
          <a:endParaRPr lang="fr-FR" sz="1800" b="1" i="0" kern="1200" dirty="0">
            <a:latin typeface="+mj-lt"/>
            <a:cs typeface="Arial Black" panose="020B0604020202020204" pitchFamily="34" charset="0"/>
          </a:endParaRPr>
        </a:p>
      </dsp:txBody>
      <dsp:txXfrm>
        <a:off x="0" y="870586"/>
        <a:ext cx="1760169" cy="870055"/>
      </dsp:txXfrm>
    </dsp:sp>
    <dsp:sp modelId="{40AD39FF-552E-3645-816F-DA192029EE94}">
      <dsp:nvSpPr>
        <dsp:cNvPr id="0" name=""/>
        <dsp:cNvSpPr/>
      </dsp:nvSpPr>
      <dsp:spPr>
        <a:xfrm>
          <a:off x="1881957" y="910095"/>
          <a:ext cx="6966353" cy="790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>
              <a:latin typeface="Arial Black" panose="020B0604020202020204" pitchFamily="34" charset="0"/>
              <a:cs typeface="Arial Black" panose="020B0604020202020204" pitchFamily="34" charset="0"/>
            </a:rPr>
            <a:t>van </a:t>
          </a:r>
          <a:r>
            <a:rPr lang="fr-FR" sz="1400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verbinding</a:t>
          </a:r>
          <a:r>
            <a:rPr lang="fr-FR" sz="1400" kern="1200" dirty="0">
              <a:latin typeface="Arial Black" panose="020B0604020202020204" pitchFamily="34" charset="0"/>
              <a:cs typeface="Arial Black" panose="020B0604020202020204" pitchFamily="34" charset="0"/>
            </a:rPr>
            <a:t>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is</a:t>
          </a: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 heel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duidelijk</a:t>
          </a:r>
          <a:endParaRPr lang="fr-FR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1957" y="910095"/>
        <a:ext cx="6966353" cy="790186"/>
      </dsp:txXfrm>
    </dsp:sp>
    <dsp:sp modelId="{3C32CEDB-4D51-DE42-A3D8-8AC9E88624F2}">
      <dsp:nvSpPr>
        <dsp:cNvPr id="0" name=""/>
        <dsp:cNvSpPr/>
      </dsp:nvSpPr>
      <dsp:spPr>
        <a:xfrm>
          <a:off x="1760169" y="1700282"/>
          <a:ext cx="70406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3B5E25-C84D-514D-AB84-FB479AF2BAA5}">
      <dsp:nvSpPr>
        <dsp:cNvPr id="0" name=""/>
        <dsp:cNvSpPr/>
      </dsp:nvSpPr>
      <dsp:spPr>
        <a:xfrm>
          <a:off x="0" y="1740641"/>
          <a:ext cx="886142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5AB2BF-A462-A841-B59B-E575612010D9}">
      <dsp:nvSpPr>
        <dsp:cNvPr id="0" name=""/>
        <dsp:cNvSpPr/>
      </dsp:nvSpPr>
      <dsp:spPr>
        <a:xfrm>
          <a:off x="0" y="1740641"/>
          <a:ext cx="1770554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i="0" kern="1200" dirty="0" err="1">
              <a:latin typeface="+mj-lt"/>
              <a:cs typeface="Arial Black" panose="020B0604020202020204" pitchFamily="34" charset="0"/>
            </a:rPr>
            <a:t>Tijd</a:t>
          </a:r>
          <a:endParaRPr lang="fr-FR" sz="1800" b="1" i="0" kern="1200" dirty="0">
            <a:latin typeface="+mj-lt"/>
            <a:cs typeface="Arial Black" panose="020B0604020202020204" pitchFamily="34" charset="0"/>
          </a:endParaRPr>
        </a:p>
      </dsp:txBody>
      <dsp:txXfrm>
        <a:off x="0" y="1740641"/>
        <a:ext cx="1770554" cy="870055"/>
      </dsp:txXfrm>
    </dsp:sp>
    <dsp:sp modelId="{C5AD48B0-9931-9B4D-A60B-A844B7F448FC}">
      <dsp:nvSpPr>
        <dsp:cNvPr id="0" name=""/>
        <dsp:cNvSpPr/>
      </dsp:nvSpPr>
      <dsp:spPr>
        <a:xfrm>
          <a:off x="1883887" y="1780150"/>
          <a:ext cx="6957903" cy="790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om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elkaar</a:t>
          </a: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 te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leren</a:t>
          </a: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kennen</a:t>
          </a: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 + de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ruimte</a:t>
          </a:r>
          <a:endParaRPr lang="fr-FR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3887" y="1780150"/>
        <a:ext cx="6957903" cy="790186"/>
      </dsp:txXfrm>
    </dsp:sp>
    <dsp:sp modelId="{1486AE56-865C-6E48-9D6E-6B6DFA851578}">
      <dsp:nvSpPr>
        <dsp:cNvPr id="0" name=""/>
        <dsp:cNvSpPr/>
      </dsp:nvSpPr>
      <dsp:spPr>
        <a:xfrm>
          <a:off x="1770554" y="2570337"/>
          <a:ext cx="708221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532B37-2569-E445-B003-569B3ACBA8CA}">
      <dsp:nvSpPr>
        <dsp:cNvPr id="0" name=""/>
        <dsp:cNvSpPr/>
      </dsp:nvSpPr>
      <dsp:spPr>
        <a:xfrm>
          <a:off x="0" y="2610696"/>
          <a:ext cx="886142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6500F5-9E3D-F842-99EC-C1DB4300D8B6}">
      <dsp:nvSpPr>
        <dsp:cNvPr id="0" name=""/>
        <dsp:cNvSpPr/>
      </dsp:nvSpPr>
      <dsp:spPr>
        <a:xfrm>
          <a:off x="0" y="2610696"/>
          <a:ext cx="175670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i="0" kern="1200" dirty="0" err="1">
              <a:latin typeface="+mj-lt"/>
              <a:cs typeface="Arial Black" panose="020B0604020202020204" pitchFamily="34" charset="0"/>
            </a:rPr>
            <a:t>Tijd</a:t>
          </a:r>
          <a:endParaRPr lang="fr-FR" sz="1800" b="1" i="0" kern="1200" dirty="0">
            <a:latin typeface="+mj-lt"/>
            <a:cs typeface="Arial Black" panose="020B0604020202020204" pitchFamily="34" charset="0"/>
          </a:endParaRPr>
        </a:p>
      </dsp:txBody>
      <dsp:txXfrm>
        <a:off x="0" y="2610696"/>
        <a:ext cx="1756708" cy="870055"/>
      </dsp:txXfrm>
    </dsp:sp>
    <dsp:sp modelId="{4249D1DC-A83D-314A-B537-01066820A2A2}">
      <dsp:nvSpPr>
        <dsp:cNvPr id="0" name=""/>
        <dsp:cNvSpPr/>
      </dsp:nvSpPr>
      <dsp:spPr>
        <a:xfrm>
          <a:off x="1882324" y="2633572"/>
          <a:ext cx="6965961" cy="790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er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iemand</a:t>
          </a: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is</a:t>
          </a: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 die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interesse</a:t>
          </a: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heeft</a:t>
          </a: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 in hun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leven</a:t>
          </a: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 en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begaan</a:t>
          </a: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is</a:t>
          </a: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door</a:t>
          </a: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vragen</a:t>
          </a: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 te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stellen</a:t>
          </a: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 en 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mee</a:t>
          </a:r>
          <a:r>
            <a:rPr lang="fr-FR" sz="1400" b="1" kern="1200" dirty="0">
              <a:latin typeface="Arial Black" panose="020B0604020202020204" pitchFamily="34" charset="0"/>
              <a:cs typeface="Arial Black" panose="020B0604020202020204" pitchFamily="34" charset="0"/>
            </a:rPr>
            <a:t> te </a:t>
          </a:r>
          <a:r>
            <a:rPr lang="fr-FR" sz="1400" b="1" kern="1200" dirty="0" err="1">
              <a:latin typeface="Arial Black" panose="020B0604020202020204" pitchFamily="34" charset="0"/>
              <a:cs typeface="Arial Black" panose="020B0604020202020204" pitchFamily="34" charset="0"/>
            </a:rPr>
            <a:t>denken</a:t>
          </a:r>
          <a:endParaRPr lang="fr-FR" sz="14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2324" y="2633572"/>
        <a:ext cx="6965961" cy="790186"/>
      </dsp:txXfrm>
    </dsp:sp>
    <dsp:sp modelId="{0D57756D-529C-2140-A977-BD0E25A5CF9F}">
      <dsp:nvSpPr>
        <dsp:cNvPr id="0" name=""/>
        <dsp:cNvSpPr/>
      </dsp:nvSpPr>
      <dsp:spPr>
        <a:xfrm>
          <a:off x="1756708" y="3440392"/>
          <a:ext cx="70268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770AFA-66ED-0C4C-805A-0A58C20E9262}">
      <dsp:nvSpPr>
        <dsp:cNvPr id="0" name=""/>
        <dsp:cNvSpPr/>
      </dsp:nvSpPr>
      <dsp:spPr>
        <a:xfrm>
          <a:off x="0" y="3480751"/>
          <a:ext cx="886142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43777C-4617-0343-8040-A73DD2FC544E}">
      <dsp:nvSpPr>
        <dsp:cNvPr id="0" name=""/>
        <dsp:cNvSpPr/>
      </dsp:nvSpPr>
      <dsp:spPr>
        <a:xfrm>
          <a:off x="0" y="3480751"/>
          <a:ext cx="171690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i="0" kern="1200" dirty="0">
              <a:latin typeface="+mj-lt"/>
              <a:cs typeface="Arial Black" panose="020B0604020202020204" pitchFamily="34" charset="0"/>
            </a:rPr>
            <a:t>Feedback</a:t>
          </a:r>
        </a:p>
      </dsp:txBody>
      <dsp:txXfrm>
        <a:off x="0" y="3480751"/>
        <a:ext cx="1716901" cy="870055"/>
      </dsp:txXfrm>
    </dsp:sp>
    <dsp:sp modelId="{FDF61795-EF4F-DD4D-9159-4AAF6F881146}">
      <dsp:nvSpPr>
        <dsp:cNvPr id="0" name=""/>
        <dsp:cNvSpPr/>
      </dsp:nvSpPr>
      <dsp:spPr>
        <a:xfrm>
          <a:off x="1758670" y="3520261"/>
          <a:ext cx="7013040" cy="790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Dankbaarheid</a:t>
          </a:r>
          <a:r>
            <a:rPr lang="fr-FR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: na </a:t>
          </a:r>
          <a:r>
            <a:rPr lang="fr-FR" sz="18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elk</a:t>
          </a:r>
          <a:r>
            <a:rPr lang="fr-FR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spel</a:t>
          </a:r>
          <a:r>
            <a:rPr lang="fr-FR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bedankte</a:t>
          </a:r>
          <a:r>
            <a:rPr lang="fr-FR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iedereen</a:t>
          </a:r>
          <a:r>
            <a:rPr lang="fr-FR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mij</a:t>
          </a:r>
          <a:r>
            <a:rPr lang="fr-FR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800" b="1" i="0" kern="1200" dirty="0" err="1">
              <a:latin typeface="Arial" panose="020B0604020202020204" pitchFamily="34" charset="0"/>
              <a:cs typeface="Arial" panose="020B0604020202020204" pitchFamily="34" charset="0"/>
            </a:rPr>
            <a:t>uitgebreid</a:t>
          </a:r>
          <a:r>
            <a:rPr lang="fr-FR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1758670" y="3520261"/>
        <a:ext cx="7013040" cy="790186"/>
      </dsp:txXfrm>
    </dsp:sp>
    <dsp:sp modelId="{C75E1AE3-DD31-AD48-9D72-710374FAA08B}">
      <dsp:nvSpPr>
        <dsp:cNvPr id="0" name=""/>
        <dsp:cNvSpPr/>
      </dsp:nvSpPr>
      <dsp:spPr>
        <a:xfrm>
          <a:off x="1716901" y="4310447"/>
          <a:ext cx="686760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75127BB8-36A9-6BFA-7007-D84F31270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5923C2-8767-F856-585C-DC1948C11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EF138648-ACCC-4E01-8B8B-669FB863FA36}" type="datetime1">
              <a:rPr lang="fr-FR" smtClean="0"/>
              <a:t>02/06/2025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68407F-B311-7FF6-2ACB-3FAF0BF3AB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7B6A444-69DF-AE10-DCD7-A23AEE20C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B3BF5047-6CED-44CC-A86C-D48A653D0A7A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391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fld id="{B1CE3723-5557-408A-B6AC-BB84C40F80DB}" type="datetime1">
              <a:rPr lang="fr-FR" smtClean="0"/>
              <a:pPr/>
              <a:t>02/06/2025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339D21CC-DD94-204E-93C8-E1AAF3084C8D}" type="slidenum">
              <a:rPr lang="fr-FR" smtClean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51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sz="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048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2772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59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687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8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69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600" dirty="0"/>
              <a:t>Het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96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75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59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488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395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339D21CC-DD94-204E-93C8-E1AAF3084C8D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123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2.svg"/><Relationship Id="rId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9.svg"/><Relationship Id="rId7" Type="http://schemas.openxmlformats.org/officeDocument/2006/relationships/image" Target="../media/image18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2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.sv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sme 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Graphique 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Graphique 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rtlCol="0" anchor="t">
            <a:noAutofit/>
          </a:bodyPr>
          <a:lstStyle>
            <a:lvl1pPr algn="l">
              <a:defRPr lang="fr-FR" sz="5900"/>
            </a:lvl1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 rtlCol="0"/>
          <a:lstStyle>
            <a:lvl1pPr marL="0" indent="0" algn="l">
              <a:buNone/>
              <a:defRPr lang="fr-FR" sz="2400"/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fr-FR"/>
          </a:p>
        </p:txBody>
      </p:sp>
      <p:pic>
        <p:nvPicPr>
          <p:cNvPr id="26" name="Graphisme 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–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732" y="1825625"/>
            <a:ext cx="8860536" cy="435133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/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2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4763BC-4E08-292A-DD60-96BE96D0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960985-1AA1-7560-41A6-84310DD64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0E0AF6-58A8-48DB-1F46-476F080F6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11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068D4647-BE09-FD84-9BD2-6303C6683A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 rtlCol="0">
            <a:noAutofit/>
          </a:bodyPr>
          <a:lstStyle>
            <a:lvl1pPr marL="0" indent="0">
              <a:buNone/>
              <a:defRPr lang="fr-FR" sz="1200">
                <a:noFill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3" name="Espace réservé du texte 31">
            <a:extLst>
              <a:ext uri="{FF2B5EF4-FFF2-40B4-BE49-F238E27FC236}">
                <a16:creationId xmlns:a16="http://schemas.microsoft.com/office/drawing/2014/main" id="{AB9EB1AC-FF5A-36FF-E4EC-C3F6EDF04B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 rtlCol="0">
            <a:noAutofit/>
          </a:bodyPr>
          <a:lstStyle>
            <a:lvl1pPr marL="0" indent="0">
              <a:buNone/>
              <a:defRPr lang="fr-FR" sz="1200">
                <a:noFill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4" name="Espace réservé du texte 31">
            <a:extLst>
              <a:ext uri="{FF2B5EF4-FFF2-40B4-BE49-F238E27FC236}">
                <a16:creationId xmlns:a16="http://schemas.microsoft.com/office/drawing/2014/main" id="{919FA078-A6CC-4C6E-BB4E-70AA4ECA80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None/>
              <a:defRPr lang="fr-FR" sz="1200">
                <a:noFill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5" name="Espace réservé du texte 31">
            <a:extLst>
              <a:ext uri="{FF2B5EF4-FFF2-40B4-BE49-F238E27FC236}">
                <a16:creationId xmlns:a16="http://schemas.microsoft.com/office/drawing/2014/main" id="{B0730A45-AC46-DF6D-F56B-76A8149091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lang="fr-FR" sz="1200">
                <a:noFill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93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409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fr-FR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MMM</a:t>
            </a:r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fr-FR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MMM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fr-FR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MMM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fr-FR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MMM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fr-FR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MMM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id="{7A3AFB34-A509-98A0-B6AB-3BC35F16DD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4688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B4CAD471-FB12-ACCA-9D4A-E01322DC61A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18704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B7FF2DDC-689F-CE60-97C8-8575DBB2C0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69296" y="4041648"/>
            <a:ext cx="156362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4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</a:t>
            </a:r>
          </a:p>
        </p:txBody>
      </p:sp>
      <p:sp>
        <p:nvSpPr>
          <p:cNvPr id="36" name="Espace réservé du pied de page 35">
            <a:extLst>
              <a:ext uri="{FF2B5EF4-FFF2-40B4-BE49-F238E27FC236}">
                <a16:creationId xmlns:a16="http://schemas.microsoft.com/office/drawing/2014/main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" name="Espace réservé du texte 9">
            <a:extLst>
              <a:ext uri="{FF2B5EF4-FFF2-40B4-BE49-F238E27FC236}">
                <a16:creationId xmlns:a16="http://schemas.microsoft.com/office/drawing/2014/main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4" name="Espace réservé du numéro de diapositive 9">
            <a:extLst>
              <a:ext uri="{FF2B5EF4-FFF2-40B4-BE49-F238E27FC236}">
                <a16:creationId xmlns:a16="http://schemas.microsoft.com/office/drawing/2014/main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902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que 13">
            <a:extLst>
              <a:ext uri="{FF2B5EF4-FFF2-40B4-BE49-F238E27FC236}">
                <a16:creationId xmlns:a16="http://schemas.microsoft.com/office/drawing/2014/main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Graphique 15">
            <a:extLst>
              <a:ext uri="{FF2B5EF4-FFF2-40B4-BE49-F238E27FC236}">
                <a16:creationId xmlns:a16="http://schemas.microsoft.com/office/drawing/2014/main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angle 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8" name="Forme libre 55">
            <a:extLst>
              <a:ext uri="{FF2B5EF4-FFF2-40B4-BE49-F238E27FC236}">
                <a16:creationId xmlns:a16="http://schemas.microsoft.com/office/drawing/2014/main" id="{5DF0CA69-CF45-9850-4F85-B4C3BF2141B4}"/>
              </a:ext>
            </a:extLst>
          </p:cNvPr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AFE865D6-FFF0-8547-C225-4EA40D12981C}"/>
              </a:ext>
            </a:extLst>
          </p:cNvPr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BC43A4F4-14CD-C1BC-076B-D3EC524E9072}"/>
              </a:ext>
            </a:extLst>
          </p:cNvPr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F59C9BF2-FA96-FBA2-CC60-3024E983F26F}"/>
              </a:ext>
            </a:extLst>
          </p:cNvPr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fr-FR" sz="1400"/>
            </a:lvl1pPr>
            <a:lvl2pPr>
              <a:lnSpc>
                <a:spcPct val="150000"/>
              </a:lnSpc>
              <a:spcBef>
                <a:spcPts val="0"/>
              </a:spcBef>
              <a:defRPr lang="fr-FR" sz="1200"/>
            </a:lvl2pPr>
            <a:lvl3pPr>
              <a:lnSpc>
                <a:spcPct val="150000"/>
              </a:lnSpc>
              <a:spcBef>
                <a:spcPts val="0"/>
              </a:spcBef>
              <a:defRPr lang="fr-FR" sz="1100"/>
            </a:lvl3pPr>
            <a:lvl4pPr>
              <a:lnSpc>
                <a:spcPct val="150000"/>
              </a:lnSpc>
              <a:spcBef>
                <a:spcPts val="0"/>
              </a:spcBef>
              <a:defRPr lang="fr-FR" sz="1050"/>
            </a:lvl4pPr>
            <a:lvl5pPr>
              <a:lnSpc>
                <a:spcPct val="150000"/>
              </a:lnSpc>
              <a:spcBef>
                <a:spcPts val="0"/>
              </a:spcBef>
              <a:defRPr lang="fr-FR" sz="105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35040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0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fr-FR" sz="1400"/>
            </a:lvl1pPr>
            <a:lvl2pPr>
              <a:lnSpc>
                <a:spcPct val="150000"/>
              </a:lnSpc>
              <a:spcBef>
                <a:spcPts val="0"/>
              </a:spcBef>
              <a:defRPr lang="fr-FR" sz="1200"/>
            </a:lvl2pPr>
            <a:lvl3pPr>
              <a:lnSpc>
                <a:spcPct val="150000"/>
              </a:lnSpc>
              <a:spcBef>
                <a:spcPts val="0"/>
              </a:spcBef>
              <a:defRPr lang="fr-FR" sz="1100"/>
            </a:lvl3pPr>
            <a:lvl4pPr>
              <a:lnSpc>
                <a:spcPct val="150000"/>
              </a:lnSpc>
              <a:spcBef>
                <a:spcPts val="0"/>
              </a:spcBef>
              <a:defRPr lang="fr-FR" sz="1050"/>
            </a:lvl4pPr>
            <a:lvl5pPr>
              <a:lnSpc>
                <a:spcPct val="150000"/>
              </a:lnSpc>
              <a:spcBef>
                <a:spcPts val="0"/>
              </a:spcBef>
              <a:defRPr lang="fr-FR" sz="105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281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2768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fr-FR" sz="1400"/>
            </a:lvl1pPr>
            <a:lvl2pPr>
              <a:lnSpc>
                <a:spcPct val="150000"/>
              </a:lnSpc>
              <a:spcBef>
                <a:spcPts val="0"/>
              </a:spcBef>
              <a:defRPr lang="fr-FR" sz="1200"/>
            </a:lvl2pPr>
            <a:lvl3pPr>
              <a:lnSpc>
                <a:spcPct val="150000"/>
              </a:lnSpc>
              <a:spcBef>
                <a:spcPts val="0"/>
              </a:spcBef>
              <a:defRPr lang="fr-FR" sz="1100"/>
            </a:lvl3pPr>
            <a:lvl4pPr>
              <a:lnSpc>
                <a:spcPct val="150000"/>
              </a:lnSpc>
              <a:spcBef>
                <a:spcPts val="0"/>
              </a:spcBef>
              <a:defRPr lang="fr-FR" sz="1050"/>
            </a:lvl4pPr>
            <a:lvl5pPr>
              <a:lnSpc>
                <a:spcPct val="150000"/>
              </a:lnSpc>
              <a:spcBef>
                <a:spcPts val="0"/>
              </a:spcBef>
              <a:defRPr lang="fr-FR" sz="105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349240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4920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fr-FR" sz="1400"/>
            </a:lvl1pPr>
            <a:lvl2pPr>
              <a:lnSpc>
                <a:spcPct val="150000"/>
              </a:lnSpc>
              <a:spcBef>
                <a:spcPts val="0"/>
              </a:spcBef>
              <a:defRPr lang="fr-FR" sz="1200"/>
            </a:lvl2pPr>
            <a:lvl3pPr>
              <a:lnSpc>
                <a:spcPct val="150000"/>
              </a:lnSpc>
              <a:spcBef>
                <a:spcPts val="0"/>
              </a:spcBef>
              <a:defRPr lang="fr-FR" sz="1100"/>
            </a:lvl3pPr>
            <a:lvl4pPr>
              <a:lnSpc>
                <a:spcPct val="150000"/>
              </a:lnSpc>
              <a:spcBef>
                <a:spcPts val="0"/>
              </a:spcBef>
              <a:defRPr lang="fr-FR" sz="1050"/>
            </a:lvl4pPr>
            <a:lvl5pPr>
              <a:lnSpc>
                <a:spcPct val="150000"/>
              </a:lnSpc>
              <a:spcBef>
                <a:spcPts val="0"/>
              </a:spcBef>
              <a:defRPr lang="fr-FR" sz="105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‹nr.›</a:t>
            </a:fld>
            <a:endParaRPr lang="fr-FR" dirty="0"/>
          </a:p>
        </p:txBody>
      </p:sp>
      <p:pic>
        <p:nvPicPr>
          <p:cNvPr id="2" name="Graphisme 1">
            <a:extLst>
              <a:ext uri="{FF2B5EF4-FFF2-40B4-BE49-F238E27FC236}">
                <a16:creationId xmlns:a16="http://schemas.microsoft.com/office/drawing/2014/main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/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D37B56B1-1773-120E-5DF7-ADC768615C86}"/>
              </a:ext>
            </a:extLst>
          </p:cNvPr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A05B6D8-31AC-001B-57B4-132C0A9BED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1392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b="0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56DC4DB0-B5C2-72F4-A891-0281DDB80FC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56792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fr-FR" sz="1400"/>
            </a:lvl1pPr>
            <a:lvl2pPr>
              <a:lnSpc>
                <a:spcPct val="150000"/>
              </a:lnSpc>
              <a:spcBef>
                <a:spcPts val="0"/>
              </a:spcBef>
              <a:defRPr lang="fr-FR" sz="1200"/>
            </a:lvl2pPr>
            <a:lvl3pPr>
              <a:lnSpc>
                <a:spcPct val="150000"/>
              </a:lnSpc>
              <a:spcBef>
                <a:spcPts val="0"/>
              </a:spcBef>
              <a:defRPr lang="fr-FR" sz="1100"/>
            </a:lvl3pPr>
            <a:lvl4pPr>
              <a:lnSpc>
                <a:spcPct val="150000"/>
              </a:lnSpc>
              <a:spcBef>
                <a:spcPts val="0"/>
              </a:spcBef>
              <a:defRPr lang="fr-FR" sz="1050"/>
            </a:lvl4pPr>
            <a:lvl5pPr>
              <a:lnSpc>
                <a:spcPct val="150000"/>
              </a:lnSpc>
              <a:spcBef>
                <a:spcPts val="0"/>
              </a:spcBef>
              <a:defRPr lang="fr-FR" sz="105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3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raphisme 22">
            <a:extLst>
              <a:ext uri="{FF2B5EF4-FFF2-40B4-BE49-F238E27FC236}">
                <a16:creationId xmlns:a16="http://schemas.microsoft.com/office/drawing/2014/main" id="{8508C9A2-89A3-8585-F561-54AF27E76C2E}"/>
              </a:ext>
            </a:extLst>
          </p:cNvPr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fr-FR" sz="1800"/>
            </a:lvl1pPr>
            <a:lvl2pPr marL="283464">
              <a:defRPr lang="fr-FR" sz="1800"/>
            </a:lvl2pPr>
            <a:lvl3pPr marL="566928">
              <a:defRPr lang="fr-FR" sz="1600"/>
            </a:lvl3pPr>
            <a:lvl4pPr marL="758952">
              <a:defRPr lang="fr-FR" sz="1400"/>
            </a:lvl4pPr>
            <a:lvl5pPr marL="1042416">
              <a:defRPr lang="fr-FR" sz="14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/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45" name="Graphisme 24">
            <a:extLst>
              <a:ext uri="{FF2B5EF4-FFF2-40B4-BE49-F238E27FC236}">
                <a16:creationId xmlns:a16="http://schemas.microsoft.com/office/drawing/2014/main" id="{3A387C14-96A1-A53F-B0C4-8C320C0E434B}"/>
              </a:ext>
            </a:extLst>
          </p:cNvPr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09E9B68F-058D-E637-2550-5DA70E3D0D41}"/>
              </a:ext>
            </a:extLst>
          </p:cNvPr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34" name="Graphisme 33">
            <a:extLst>
              <a:ext uri="{FF2B5EF4-FFF2-40B4-BE49-F238E27FC236}">
                <a16:creationId xmlns:a16="http://schemas.microsoft.com/office/drawing/2014/main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Ovale 35">
            <a:extLst>
              <a:ext uri="{FF2B5EF4-FFF2-40B4-BE49-F238E27FC236}">
                <a16:creationId xmlns:a16="http://schemas.microsoft.com/office/drawing/2014/main" id="{1C9183AD-9166-27E4-F8C4-4AAE1C7F0BB9}"/>
              </a:ext>
            </a:extLst>
          </p:cNvPr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DFED6151-9FDE-FB42-89FC-0347B6A3276D}"/>
              </a:ext>
            </a:extLst>
          </p:cNvPr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46" name="Espace réservé du pied de page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7" name="Espace réservé du numéro de diapositive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081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sme 43">
            <a:extLst>
              <a:ext uri="{FF2B5EF4-FFF2-40B4-BE49-F238E27FC236}">
                <a16:creationId xmlns:a16="http://schemas.microsoft.com/office/drawing/2014/main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Ovale 49">
            <a:extLst>
              <a:ext uri="{FF2B5EF4-FFF2-40B4-BE49-F238E27FC236}">
                <a16:creationId xmlns:a16="http://schemas.microsoft.com/office/drawing/2014/main" id="{024F3BA7-5767-DA19-90B2-79087CCD234A}"/>
              </a:ext>
            </a:extLst>
          </p:cNvPr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75941C3B-69D9-2131-DE98-77882C6B492E}"/>
              </a:ext>
            </a:extLst>
          </p:cNvPr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72" name="Graphisme 71">
            <a:extLst>
              <a:ext uri="{FF2B5EF4-FFF2-40B4-BE49-F238E27FC236}">
                <a16:creationId xmlns:a16="http://schemas.microsoft.com/office/drawing/2014/main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/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Graphisme 56">
            <a:extLst>
              <a:ext uri="{FF2B5EF4-FFF2-40B4-BE49-F238E27FC236}">
                <a16:creationId xmlns:a16="http://schemas.microsoft.com/office/drawing/2014/main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Graphisme 59">
            <a:extLst>
              <a:ext uri="{FF2B5EF4-FFF2-40B4-BE49-F238E27FC236}">
                <a16:creationId xmlns:a16="http://schemas.microsoft.com/office/drawing/2014/main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Ovale 63">
            <a:extLst>
              <a:ext uri="{FF2B5EF4-FFF2-40B4-BE49-F238E27FC236}">
                <a16:creationId xmlns:a16="http://schemas.microsoft.com/office/drawing/2014/main" id="{5E42667F-7399-2294-D94B-CB84510A0E95}"/>
              </a:ext>
            </a:extLst>
          </p:cNvPr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26" name="Graphisme 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Titre 1">
            <a:extLst>
              <a:ext uri="{FF2B5EF4-FFF2-40B4-BE49-F238E27FC236}">
                <a16:creationId xmlns:a16="http://schemas.microsoft.com/office/drawing/2014/main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rtlCol="0" anchor="b">
            <a:noAutofit/>
          </a:bodyPr>
          <a:lstStyle>
            <a:lvl1pPr>
              <a:defRPr lang="fr-FR" sz="6600"/>
            </a:lvl1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6231" y="4278235"/>
            <a:ext cx="3081528" cy="117043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fr-FR" sz="1800">
                <a:solidFill>
                  <a:schemeClr val="tx1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2760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39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4DD4E5-F3CE-6199-31DD-1C03C409E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12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A56E61-4EF1-44C9-6CC9-6876765A7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4069080"/>
          </a:xfrm>
        </p:spPr>
        <p:txBody>
          <a:bodyPr rtlCol="0"/>
          <a:lstStyle>
            <a:lvl1pPr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7802A7-DF1B-DE1B-4EA4-055C593507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4069080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fr-FR" dirty="0"/>
              <a:t>Modifiez les styles du texte du masque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FB2F4222-9F0A-A7FE-DFA4-39F2D1A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991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e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fr-FR"/>
              </a:defPPr>
            </a:lstStyle>
            <a:p>
              <a:pPr rtl="0"/>
              <a:endParaRPr lang="fr-FR" dirty="0"/>
            </a:p>
          </p:txBody>
        </p:sp>
        <p:pic>
          <p:nvPicPr>
            <p:cNvPr id="55" name="Graphisme 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fr-FR" sz="1800"/>
            </a:lvl1pPr>
            <a:lvl2pPr marL="283464">
              <a:defRPr lang="fr-FR" sz="1800"/>
            </a:lvl2pPr>
            <a:lvl3pPr marL="566928">
              <a:defRPr lang="fr-FR" sz="1600"/>
            </a:lvl3pPr>
            <a:lvl4pPr marL="758952">
              <a:defRPr lang="fr-FR" sz="1400"/>
            </a:lvl4pPr>
            <a:lvl5pPr marL="1042416">
              <a:defRPr lang="fr-FR" sz="1400"/>
            </a:lvl5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/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11" name="Forme libre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60" name="Espace réservé du pied de page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1" name="Espace réservé du numéro de diapositive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23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 rtlCol="0"/>
          <a:lstStyle>
            <a:lvl1pPr marL="0" indent="0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A30CC9-5F1C-933D-A4C9-7DCE2F039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fr-FR" sz="1600"/>
            </a:lvl1pPr>
            <a:lvl2pPr marL="457200" indent="0">
              <a:buNone/>
              <a:defRPr lang="fr-FR" sz="1400"/>
            </a:lvl2pPr>
            <a:lvl3pPr marL="914400" indent="0">
              <a:buNone/>
              <a:defRPr lang="fr-FR" sz="1200"/>
            </a:lvl3pPr>
            <a:lvl4pPr marL="1371600" indent="0">
              <a:buNone/>
              <a:defRPr lang="fr-FR" sz="1000"/>
            </a:lvl4pPr>
            <a:lvl5pPr marL="1828800" indent="0">
              <a:buNone/>
              <a:defRPr lang="fr-FR" sz="1000"/>
            </a:lvl5pPr>
            <a:lvl6pPr marL="2286000" indent="0">
              <a:buNone/>
              <a:defRPr lang="fr-FR" sz="1000"/>
            </a:lvl6pPr>
            <a:lvl7pPr marL="2743200" indent="0">
              <a:buNone/>
              <a:defRPr lang="fr-FR" sz="1000"/>
            </a:lvl7pPr>
            <a:lvl8pPr marL="3200400" indent="0">
              <a:buNone/>
              <a:defRPr lang="fr-FR" sz="1000"/>
            </a:lvl8pPr>
            <a:lvl9pPr marL="3657600" indent="0">
              <a:buNone/>
              <a:defRPr lang="fr-FR" sz="10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‹nr.›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FC668391-E0E0-74A5-F96F-B67ECAE8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72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 rtlCol="0"/>
          <a:lstStyle>
            <a:lvl1pPr>
              <a:defRPr lang="fr-FR" sz="6600"/>
            </a:lvl1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00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00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00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00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fr-FR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fr-FR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619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25EA7C35-FF1A-FBFD-05A2-718EB0D16B65}"/>
              </a:ext>
            </a:extLst>
          </p:cNvPr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" fmla="*/ 0 w 9357202"/>
              <a:gd name="connsiteY0" fmla="*/ 33 h 3276707"/>
              <a:gd name="connsiteX1" fmla="*/ 5765524 w 9357202"/>
              <a:gd name="connsiteY1" fmla="*/ 0 h 3276707"/>
              <a:gd name="connsiteX2" fmla="*/ 8007157 w 9357202"/>
              <a:gd name="connsiteY2" fmla="*/ 33 h 3276707"/>
              <a:gd name="connsiteX3" fmla="*/ 9357202 w 9357202"/>
              <a:gd name="connsiteY3" fmla="*/ 1356543 h 3276707"/>
              <a:gd name="connsiteX4" fmla="*/ 9357202 w 9357202"/>
              <a:gd name="connsiteY4" fmla="*/ 3276707 h 3276707"/>
              <a:gd name="connsiteX0" fmla="*/ 0 w 3591678"/>
              <a:gd name="connsiteY0" fmla="*/ 0 h 3276707"/>
              <a:gd name="connsiteX1" fmla="*/ 2241633 w 3591678"/>
              <a:gd name="connsiteY1" fmla="*/ 33 h 3276707"/>
              <a:gd name="connsiteX2" fmla="*/ 3591678 w 3591678"/>
              <a:gd name="connsiteY2" fmla="*/ 1356543 h 3276707"/>
              <a:gd name="connsiteX3" fmla="*/ 3591678 w 3591678"/>
              <a:gd name="connsiteY3" fmla="*/ 3276707 h 3276707"/>
              <a:gd name="connsiteX0" fmla="*/ 0 w 3408798"/>
              <a:gd name="connsiteY0" fmla="*/ 0 h 3276707"/>
              <a:gd name="connsiteX1" fmla="*/ 2058753 w 3408798"/>
              <a:gd name="connsiteY1" fmla="*/ 33 h 3276707"/>
              <a:gd name="connsiteX2" fmla="*/ 3408798 w 3408798"/>
              <a:gd name="connsiteY2" fmla="*/ 1356543 h 3276707"/>
              <a:gd name="connsiteX3" fmla="*/ 3408798 w 3408798"/>
              <a:gd name="connsiteY3" fmla="*/ 3276707 h 3276707"/>
              <a:gd name="connsiteX0" fmla="*/ 0 w 3225918"/>
              <a:gd name="connsiteY0" fmla="*/ 0 h 3286867"/>
              <a:gd name="connsiteX1" fmla="*/ 1875873 w 3225918"/>
              <a:gd name="connsiteY1" fmla="*/ 10193 h 3286867"/>
              <a:gd name="connsiteX2" fmla="*/ 3225918 w 3225918"/>
              <a:gd name="connsiteY2" fmla="*/ 1366703 h 3286867"/>
              <a:gd name="connsiteX3" fmla="*/ 3225918 w 3225918"/>
              <a:gd name="connsiteY3" fmla="*/ 3286867 h 3286867"/>
              <a:gd name="connsiteX0" fmla="*/ 0 w 3195438"/>
              <a:gd name="connsiteY0" fmla="*/ 0 h 3286867"/>
              <a:gd name="connsiteX1" fmla="*/ 1845393 w 3195438"/>
              <a:gd name="connsiteY1" fmla="*/ 10193 h 3286867"/>
              <a:gd name="connsiteX2" fmla="*/ 3195438 w 3195438"/>
              <a:gd name="connsiteY2" fmla="*/ 1366703 h 3286867"/>
              <a:gd name="connsiteX3" fmla="*/ 3195438 w 3195438"/>
              <a:gd name="connsiteY3" fmla="*/ 3286867 h 32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9E8213-E4A1-3E30-9198-8B68ABEE82B8}"/>
              </a:ext>
            </a:extLst>
          </p:cNvPr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" fmla="*/ 10977894 w 10977894"/>
              <a:gd name="connsiteY0" fmla="*/ 0 h 1365979"/>
              <a:gd name="connsiteX1" fmla="*/ 10977894 w 10977894"/>
              <a:gd name="connsiteY1" fmla="*/ 789754 h 1365979"/>
              <a:gd name="connsiteX2" fmla="*/ 10355776 w 10977894"/>
              <a:gd name="connsiteY2" fmla="*/ 1365979 h 1365979"/>
              <a:gd name="connsiteX3" fmla="*/ 8724301 w 10977894"/>
              <a:gd name="connsiteY3" fmla="*/ 1362386 h 1365979"/>
              <a:gd name="connsiteX4" fmla="*/ 622118 w 10977894"/>
              <a:gd name="connsiteY4" fmla="*/ 1365979 h 1365979"/>
              <a:gd name="connsiteX5" fmla="*/ 0 w 10977894"/>
              <a:gd name="connsiteY5" fmla="*/ 789754 h 1365979"/>
              <a:gd name="connsiteX6" fmla="*/ 0 w 10977894"/>
              <a:gd name="connsiteY6" fmla="*/ 0 h 1365979"/>
              <a:gd name="connsiteX0" fmla="*/ 10977894 w 10977894"/>
              <a:gd name="connsiteY0" fmla="*/ 789754 h 1365979"/>
              <a:gd name="connsiteX1" fmla="*/ 10355776 w 10977894"/>
              <a:gd name="connsiteY1" fmla="*/ 1365979 h 1365979"/>
              <a:gd name="connsiteX2" fmla="*/ 8724301 w 10977894"/>
              <a:gd name="connsiteY2" fmla="*/ 1362386 h 1365979"/>
              <a:gd name="connsiteX3" fmla="*/ 622118 w 10977894"/>
              <a:gd name="connsiteY3" fmla="*/ 1365979 h 1365979"/>
              <a:gd name="connsiteX4" fmla="*/ 0 w 10977894"/>
              <a:gd name="connsiteY4" fmla="*/ 789754 h 1365979"/>
              <a:gd name="connsiteX5" fmla="*/ 0 w 10977894"/>
              <a:gd name="connsiteY5" fmla="*/ 0 h 1365979"/>
              <a:gd name="connsiteX0" fmla="*/ 10355776 w 10355776"/>
              <a:gd name="connsiteY0" fmla="*/ 1365979 h 1365979"/>
              <a:gd name="connsiteX1" fmla="*/ 8724301 w 10355776"/>
              <a:gd name="connsiteY1" fmla="*/ 1362386 h 1365979"/>
              <a:gd name="connsiteX2" fmla="*/ 622118 w 10355776"/>
              <a:gd name="connsiteY2" fmla="*/ 1365979 h 1365979"/>
              <a:gd name="connsiteX3" fmla="*/ 0 w 10355776"/>
              <a:gd name="connsiteY3" fmla="*/ 789754 h 1365979"/>
              <a:gd name="connsiteX4" fmla="*/ 0 w 10355776"/>
              <a:gd name="connsiteY4" fmla="*/ 0 h 1365979"/>
              <a:gd name="connsiteX0" fmla="*/ 8724301 w 8724301"/>
              <a:gd name="connsiteY0" fmla="*/ 1362386 h 1365979"/>
              <a:gd name="connsiteX1" fmla="*/ 622118 w 8724301"/>
              <a:gd name="connsiteY1" fmla="*/ 1365979 h 1365979"/>
              <a:gd name="connsiteX2" fmla="*/ 0 w 8724301"/>
              <a:gd name="connsiteY2" fmla="*/ 789754 h 1365979"/>
              <a:gd name="connsiteX3" fmla="*/ 0 w 8724301"/>
              <a:gd name="connsiteY3" fmla="*/ 0 h 1365979"/>
              <a:gd name="connsiteX0" fmla="*/ 8510941 w 8510941"/>
              <a:gd name="connsiteY0" fmla="*/ 1366196 h 1366196"/>
              <a:gd name="connsiteX1" fmla="*/ 622118 w 8510941"/>
              <a:gd name="connsiteY1" fmla="*/ 1365979 h 1366196"/>
              <a:gd name="connsiteX2" fmla="*/ 0 w 8510941"/>
              <a:gd name="connsiteY2" fmla="*/ 789754 h 1366196"/>
              <a:gd name="connsiteX3" fmla="*/ 0 w 8510941"/>
              <a:gd name="connsiteY3" fmla="*/ 0 h 13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pic>
        <p:nvPicPr>
          <p:cNvPr id="11" name="Graphisme 10">
            <a:extLst>
              <a:ext uri="{FF2B5EF4-FFF2-40B4-BE49-F238E27FC236}">
                <a16:creationId xmlns:a16="http://schemas.microsoft.com/office/drawing/2014/main" id="{A67CFF6C-EDBA-8B95-5C93-0B4BB593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07" r="12032"/>
          <a:stretch/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1FEFD686-81C7-A517-F1C0-0C3D3EF340F2}"/>
              </a:ext>
            </a:extLst>
          </p:cNvPr>
          <p:cNvSpPr/>
          <p:nvPr/>
        </p:nvSpPr>
        <p:spPr>
          <a:xfrm>
            <a:off x="767250" y="362811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10" name="Graphisme 9">
            <a:extLst>
              <a:ext uri="{FF2B5EF4-FFF2-40B4-BE49-F238E27FC236}">
                <a16:creationId xmlns:a16="http://schemas.microsoft.com/office/drawing/2014/main" id="{6032612E-888F-3F52-2DF9-1A7FC1C33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3CA6479C-DB58-C182-DA46-646A89A79A6F}"/>
              </a:ext>
            </a:extLst>
          </p:cNvPr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40F0BF7-907A-B0C3-5845-78EDA851891C}"/>
              </a:ext>
            </a:extLst>
          </p:cNvPr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16" name="Graphique 15">
            <a:extLst>
              <a:ext uri="{FF2B5EF4-FFF2-40B4-BE49-F238E27FC236}">
                <a16:creationId xmlns:a16="http://schemas.microsoft.com/office/drawing/2014/main" id="{5D287EAB-26E8-C8AF-6CB0-D37B7CB3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EF5323F-6D74-29FA-F04C-027DF280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4" y="2304288"/>
            <a:ext cx="5513832" cy="2432304"/>
          </a:xfrm>
        </p:spPr>
        <p:txBody>
          <a:bodyPr rtlCol="0" anchor="t">
            <a:noAutofit/>
          </a:bodyPr>
          <a:lstStyle>
            <a:lvl1pPr>
              <a:defRPr lang="fr-FR" sz="6600"/>
            </a:lvl1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2744" y="1885193"/>
            <a:ext cx="5943600" cy="411480"/>
          </a:xfrm>
        </p:spPr>
        <p:txBody>
          <a:bodyPr rtlCol="0"/>
          <a:lstStyle>
            <a:lvl1pPr marL="0" indent="0">
              <a:buNone/>
              <a:defRPr lang="fr-FR" sz="2400">
                <a:solidFill>
                  <a:schemeClr val="tx1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610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–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404872"/>
            <a:ext cx="10716768" cy="3630168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016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–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sme 38">
            <a:extLst>
              <a:ext uri="{FF2B5EF4-FFF2-40B4-BE49-F238E27FC236}">
                <a16:creationId xmlns:a16="http://schemas.microsoft.com/office/drawing/2014/main" id="{0FA7F5A0-ECAD-A574-6649-C54801870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8CD520B-B465-7A6D-37C4-8A060446902D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C4684B3-A8D3-6A9A-C264-95DFAD1C3FCE}"/>
              </a:ext>
            </a:extLst>
          </p:cNvPr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fr-FR"/>
            </a:def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1E68FE-16F1-5C98-AEF6-0EAB9EA632CA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40" name="Espace réservé du pied de page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1" name="Espace réservé du numéro de diapositive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313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phisme 76">
            <a:extLst>
              <a:ext uri="{FF2B5EF4-FFF2-40B4-BE49-F238E27FC236}">
                <a16:creationId xmlns:a16="http://schemas.microsoft.com/office/drawing/2014/main" id="{527CC80A-3410-5824-B06B-C4176A6BF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/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Titre 1">
            <a:extLst>
              <a:ext uri="{FF2B5EF4-FFF2-40B4-BE49-F238E27FC236}">
                <a16:creationId xmlns:a16="http://schemas.microsoft.com/office/drawing/2014/main" id="{CB607447-86F1-863F-176B-E0B78D24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rtlCol="0" anchor="t">
            <a:noAutofit/>
          </a:bodyPr>
          <a:lstStyle>
            <a:lvl1pPr>
              <a:defRPr lang="fr-FR" sz="5500"/>
            </a:lvl1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67" name="Graphisme 12">
            <a:extLst>
              <a:ext uri="{FF2B5EF4-FFF2-40B4-BE49-F238E27FC236}">
                <a16:creationId xmlns:a16="http://schemas.microsoft.com/office/drawing/2014/main" id="{E5105AB7-2E65-757B-FF2B-CFE19C5C87B7}"/>
              </a:ext>
            </a:extLst>
          </p:cNvPr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9" name="Graphisme 12">
            <a:extLst>
              <a:ext uri="{FF2B5EF4-FFF2-40B4-BE49-F238E27FC236}">
                <a16:creationId xmlns:a16="http://schemas.microsoft.com/office/drawing/2014/main" id="{ECA42036-662E-03F7-941F-EDA42BEA5EDE}"/>
              </a:ext>
            </a:extLst>
          </p:cNvPr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9" name="Forme libre 47">
            <a:extLst>
              <a:ext uri="{FF2B5EF4-FFF2-40B4-BE49-F238E27FC236}">
                <a16:creationId xmlns:a16="http://schemas.microsoft.com/office/drawing/2014/main" id="{B90A79D3-C4F3-1056-F590-BFED7F28BC72}"/>
              </a:ext>
            </a:extLst>
          </p:cNvPr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31FFE4B3-23C8-22B1-E231-C5753166B687}"/>
              </a:ext>
            </a:extLst>
          </p:cNvPr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26" name="Graphisme 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4581144"/>
            <a:ext cx="6510528" cy="365760"/>
          </a:xfrm>
        </p:spPr>
        <p:txBody>
          <a:bodyPr rtlCol="0">
            <a:normAutofit/>
          </a:bodyPr>
          <a:lstStyle>
            <a:lvl1pPr marL="0" indent="0">
              <a:buNone/>
              <a:defRPr lang="fr-FR" sz="1800">
                <a:solidFill>
                  <a:schemeClr val="tx1"/>
                </a:solidFill>
              </a:defRPr>
            </a:lvl1pPr>
            <a:lvl2pPr marL="457200" indent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76D8E3E3-8A4C-591F-3DAB-1D6E46AA4DB9}"/>
              </a:ext>
            </a:extLst>
          </p:cNvPr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26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quipe –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sme 7">
            <a:extLst>
              <a:ext uri="{FF2B5EF4-FFF2-40B4-BE49-F238E27FC236}">
                <a16:creationId xmlns:a16="http://schemas.microsoft.com/office/drawing/2014/main" id="{4EA91DE6-3A10-8EDA-34AB-D931B179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75" name="Titre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sme 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sme 10">
            <a:extLst>
              <a:ext uri="{FF2B5EF4-FFF2-40B4-BE49-F238E27FC236}">
                <a16:creationId xmlns:a16="http://schemas.microsoft.com/office/drawing/2014/main" id="{3A3CEC7E-9097-B8E8-85C0-CDDB2AE61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Graphisme 12">
            <a:extLst>
              <a:ext uri="{FF2B5EF4-FFF2-40B4-BE49-F238E27FC236}">
                <a16:creationId xmlns:a16="http://schemas.microsoft.com/office/drawing/2014/main" id="{96DCF26E-2BB7-CA60-73C4-CC02E6B54E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70074BFB-1FF4-E27D-E273-B30A1A926B24}"/>
              </a:ext>
            </a:extLst>
          </p:cNvPr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B714380A-B062-A581-202E-A9250F901047}"/>
              </a:ext>
            </a:extLst>
          </p:cNvPr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172440E0-AFFD-74CD-6BF4-1208AAECF546}"/>
              </a:ext>
            </a:extLst>
          </p:cNvPr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DF24E9A-60F5-6DAB-FE7A-37F79F6F9AA9}"/>
              </a:ext>
            </a:extLst>
          </p:cNvPr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3" name="Forme libre 16">
            <a:extLst>
              <a:ext uri="{FF2B5EF4-FFF2-40B4-BE49-F238E27FC236}">
                <a16:creationId xmlns:a16="http://schemas.microsoft.com/office/drawing/2014/main" id="{E4234E63-55EE-8BC8-D5B8-C9346AA39037}"/>
              </a:ext>
            </a:extLst>
          </p:cNvPr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5" name="Forme libre 18">
            <a:extLst>
              <a:ext uri="{FF2B5EF4-FFF2-40B4-BE49-F238E27FC236}">
                <a16:creationId xmlns:a16="http://schemas.microsoft.com/office/drawing/2014/main" id="{9F752DEF-757A-19B9-7805-B7A70E94C5F2}"/>
              </a:ext>
            </a:extLst>
          </p:cNvPr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7" name="Forme libre 20">
            <a:extLst>
              <a:ext uri="{FF2B5EF4-FFF2-40B4-BE49-F238E27FC236}">
                <a16:creationId xmlns:a16="http://schemas.microsoft.com/office/drawing/2014/main" id="{6010C008-0418-12FF-A80A-05ECF85F5EB6}"/>
              </a:ext>
            </a:extLst>
          </p:cNvPr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pic>
        <p:nvPicPr>
          <p:cNvPr id="29" name="Graphisme 28">
            <a:extLst>
              <a:ext uri="{FF2B5EF4-FFF2-40B4-BE49-F238E27FC236}">
                <a16:creationId xmlns:a16="http://schemas.microsoft.com/office/drawing/2014/main" id="{59EEBCDC-BA3F-5868-75D6-7EB2B87115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45" name="Espace réservé d’image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fr-FR" dirty="0"/>
          </a:p>
        </p:txBody>
      </p:sp>
      <p:sp>
        <p:nvSpPr>
          <p:cNvPr id="46" name="Espace réservé d’image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fr-FR" dirty="0"/>
          </a:p>
        </p:txBody>
      </p:sp>
      <p:sp>
        <p:nvSpPr>
          <p:cNvPr id="50" name="Espace réservé du texte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6514" y="506487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1" name="Espace réservé du texte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71823" y="5032014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6515" y="279526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1823" y="2794678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8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98143" y="3085049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4" name="Espace réservé du texte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80067" y="3086146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2" name="Espace réservé d’image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fr-FR" dirty="0"/>
          </a:p>
        </p:txBody>
      </p:sp>
      <p:sp>
        <p:nvSpPr>
          <p:cNvPr id="73" name="Espace réservé d’image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fr-FR" dirty="0"/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84732" y="5337865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4" name="Espace réservé du texte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07814" y="5335932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178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quipe –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15B61940-E61B-59FA-753F-E3122D288C5B}"/>
              </a:ext>
            </a:extLst>
          </p:cNvPr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148AA701-7A67-C49D-4314-407AF753DDE7}"/>
              </a:ext>
            </a:extLst>
          </p:cNvPr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7CC8E6E4-F551-385C-FB82-E0DC1F41683A}"/>
              </a:ext>
            </a:extLst>
          </p:cNvPr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D29C42C5-603C-FCCB-D730-0AD61CFA4CC2}"/>
              </a:ext>
            </a:extLst>
          </p:cNvPr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sme 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3200" b="0">
                <a:noFill/>
              </a:defRPr>
            </a:lvl1pPr>
          </a:lstStyle>
          <a:p>
            <a:pPr lvl="0" rtl="0"/>
            <a:r>
              <a:rPr lang="fr-FR"/>
              <a:t>X</a:t>
            </a:r>
          </a:p>
        </p:txBody>
      </p:sp>
      <p:sp>
        <p:nvSpPr>
          <p:cNvPr id="45" name="Espace réservé d’image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fr-FR" dirty="0"/>
          </a:p>
        </p:txBody>
      </p:sp>
      <p:sp>
        <p:nvSpPr>
          <p:cNvPr id="46" name="Espace réservé d’image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fr-FR" dirty="0"/>
          </a:p>
        </p:txBody>
      </p:sp>
      <p:sp>
        <p:nvSpPr>
          <p:cNvPr id="50" name="Espace réservé du texte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5332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1" name="Espace réservé du texte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1936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7" name="Espace réservé du texte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96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8" name="Espace réservé du texte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4720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9" name="Espace réservé du texte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696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4" name="Espace réservé du texte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4720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2" name="Espace réservé d’image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fr-FR" dirty="0"/>
          </a:p>
        </p:txBody>
      </p:sp>
      <p:sp>
        <p:nvSpPr>
          <p:cNvPr id="73" name="Espace réservé d’image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fr-FR" dirty="0"/>
          </a:p>
        </p:txBody>
      </p:sp>
      <p:sp>
        <p:nvSpPr>
          <p:cNvPr id="56" name="Espace réservé du texte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31936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4" name="Espace réservé du texte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5332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75" name="Titre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nl-NL"/>
              <a:t>Klik om stijl te bewerken</a:t>
            </a:r>
            <a:endParaRPr lang="fr-FR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DCCCB2D5-E906-485E-2E26-F407AF7990EE}"/>
              </a:ext>
            </a:extLst>
          </p:cNvPr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608273C2-3AD4-6120-E47A-26DB07BBD95D}"/>
              </a:ext>
            </a:extLst>
          </p:cNvPr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52F43D3C-5856-8C0F-0F96-72BD06ABE36F}"/>
              </a:ext>
            </a:extLst>
          </p:cNvPr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9185EECC-2E1F-A706-B285-3F50DE4E325D}"/>
              </a:ext>
            </a:extLst>
          </p:cNvPr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>
              <a:solidFill>
                <a:schemeClr val="accent4"/>
              </a:solidFill>
            </a:endParaRPr>
          </a:p>
        </p:txBody>
      </p:sp>
      <p:sp>
        <p:nvSpPr>
          <p:cNvPr id="31" name="Espace réservé d’image 42">
            <a:extLst>
              <a:ext uri="{FF2B5EF4-FFF2-40B4-BE49-F238E27FC236}">
                <a16:creationId xmlns:a16="http://schemas.microsoft.com/office/drawing/2014/main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fr-FR" dirty="0"/>
          </a:p>
        </p:txBody>
      </p:sp>
      <p:sp>
        <p:nvSpPr>
          <p:cNvPr id="32" name="Espace réservé d’image 42">
            <a:extLst>
              <a:ext uri="{FF2B5EF4-FFF2-40B4-BE49-F238E27FC236}">
                <a16:creationId xmlns:a16="http://schemas.microsoft.com/office/drawing/2014/main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fr-FR" dirty="0"/>
          </a:p>
        </p:txBody>
      </p:sp>
      <p:sp>
        <p:nvSpPr>
          <p:cNvPr id="33" name="Espace réservé du texte 47">
            <a:extLst>
              <a:ext uri="{FF2B5EF4-FFF2-40B4-BE49-F238E27FC236}">
                <a16:creationId xmlns:a16="http://schemas.microsoft.com/office/drawing/2014/main" id="{BBFB738A-B417-1ECD-CD63-3482F41BC56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5332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4" name="Espace réservé du texte 47">
            <a:extLst>
              <a:ext uri="{FF2B5EF4-FFF2-40B4-BE49-F238E27FC236}">
                <a16:creationId xmlns:a16="http://schemas.microsoft.com/office/drawing/2014/main" id="{2D5357B5-C3E2-7F93-1D38-5A371EEEF5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631936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5" name="Espace réservé du texte 47">
            <a:extLst>
              <a:ext uri="{FF2B5EF4-FFF2-40B4-BE49-F238E27FC236}">
                <a16:creationId xmlns:a16="http://schemas.microsoft.com/office/drawing/2014/main" id="{F3A2EC5D-9943-7E84-56FB-B58A67C0550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8696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6" name="Espace réservé du texte 47">
            <a:extLst>
              <a:ext uri="{FF2B5EF4-FFF2-40B4-BE49-F238E27FC236}">
                <a16:creationId xmlns:a16="http://schemas.microsoft.com/office/drawing/2014/main" id="{DE78D7B0-18B2-66C2-EA4E-90629F60BF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74720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600"/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7" name="Espace réservé du texte 47">
            <a:extLst>
              <a:ext uri="{FF2B5EF4-FFF2-40B4-BE49-F238E27FC236}">
                <a16:creationId xmlns:a16="http://schemas.microsoft.com/office/drawing/2014/main" id="{A171817E-40B4-8D03-2F00-07A0200ABC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696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8" name="Espace réservé du texte 47">
            <a:extLst>
              <a:ext uri="{FF2B5EF4-FFF2-40B4-BE49-F238E27FC236}">
                <a16:creationId xmlns:a16="http://schemas.microsoft.com/office/drawing/2014/main" id="{7CB4D57A-D57F-A9A7-E242-62A0EFB9034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474720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39" name="Espace réservé d’image 42">
            <a:extLst>
              <a:ext uri="{FF2B5EF4-FFF2-40B4-BE49-F238E27FC236}">
                <a16:creationId xmlns:a16="http://schemas.microsoft.com/office/drawing/2014/main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fr-FR" dirty="0"/>
          </a:p>
        </p:txBody>
      </p:sp>
      <p:sp>
        <p:nvSpPr>
          <p:cNvPr id="40" name="Espace réservé d’image 42">
            <a:extLst>
              <a:ext uri="{FF2B5EF4-FFF2-40B4-BE49-F238E27FC236}">
                <a16:creationId xmlns:a16="http://schemas.microsoft.com/office/drawing/2014/main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fr-FR" sz="800"/>
            </a:lvl1pPr>
          </a:lstStyle>
          <a:p>
            <a:pPr rtl="0"/>
            <a:r>
              <a:rPr lang="nl-NL"/>
              <a:t>Klik op het pictogram als u een afbeelding wilt toevoegen</a:t>
            </a:r>
            <a:endParaRPr lang="fr-FR" dirty="0"/>
          </a:p>
        </p:txBody>
      </p:sp>
      <p:sp>
        <p:nvSpPr>
          <p:cNvPr id="41" name="Espace réservé du texte 47">
            <a:extLst>
              <a:ext uri="{FF2B5EF4-FFF2-40B4-BE49-F238E27FC236}">
                <a16:creationId xmlns:a16="http://schemas.microsoft.com/office/drawing/2014/main" id="{8A2F0738-422D-8670-FFDD-4DD9CC8579D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31936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2" name="Espace réservé du texte 47">
            <a:extLst>
              <a:ext uri="{FF2B5EF4-FFF2-40B4-BE49-F238E27FC236}">
                <a16:creationId xmlns:a16="http://schemas.microsoft.com/office/drawing/2014/main" id="{83236D35-4927-EB6F-1700-660A0790337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5332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‹nr.›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88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1E197C-8454-08AA-A652-357480D9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530FAC-6DFA-F32C-E62D-5C32C06A0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7B62FF-DCC3-B0E5-E9C3-736A7082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3200">
                <a:solidFill>
                  <a:schemeClr val="bg2"/>
                </a:solidFill>
              </a:defRPr>
            </a:lvl1pPr>
          </a:lstStyle>
          <a:p>
            <a:pPr rtl="0"/>
            <a:fld id="{CC43B8D3-9A08-F84C-9DD4-44948BA52D4B}" type="slidenum">
              <a:rPr lang="fr-FR" smtClean="0"/>
              <a:pPr rtl="0"/>
              <a:t>‹nr.›</a:t>
            </a:fld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EFFBFB-5A27-2D81-3931-C98447651EF4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95E283-E2C6-EE8C-5FC9-96FD9B2DC537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BEB7FA7-6E9C-81BB-8E55-A22BFF734E24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sme 28">
            <a:extLst>
              <a:ext uri="{FF2B5EF4-FFF2-40B4-BE49-F238E27FC236}">
                <a16:creationId xmlns:a16="http://schemas.microsoft.com/office/drawing/2014/main" id="{77E78B78-C9C0-6811-5C24-BA7F4E61203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F9C8F7F-2A36-A3D8-7C9C-CFDFFF47B82A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E59602F-1B68-185F-6DA7-FDDA1F06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8" r:id="rId5"/>
    <p:sldLayoutId id="2147483663" r:id="rId6"/>
    <p:sldLayoutId id="2147483664" r:id="rId7"/>
    <p:sldLayoutId id="2147483659" r:id="rId8"/>
    <p:sldLayoutId id="2147483660" r:id="rId9"/>
    <p:sldLayoutId id="2147483661" r:id="rId10"/>
    <p:sldLayoutId id="2147483652" r:id="rId11"/>
    <p:sldLayoutId id="2147483667" r:id="rId12"/>
    <p:sldLayoutId id="2147483653" r:id="rId13"/>
    <p:sldLayoutId id="2147483668" r:id="rId14"/>
    <p:sldLayoutId id="2147483665" r:id="rId15"/>
    <p:sldLayoutId id="2147483666" r:id="rId16"/>
    <p:sldLayoutId id="2147483654" r:id="rId17"/>
    <p:sldLayoutId id="2147483655" r:id="rId18"/>
    <p:sldLayoutId id="2147483656" r:id="rId19"/>
    <p:sldLayoutId id="214748365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fr-F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ocialecohesie@mechelen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wXBqVIaN8Y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528762-BFD9-B53C-F438-D440DBFD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1"/>
            <a:ext cx="6528816" cy="2677305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br>
              <a:rPr lang="fr-FR" sz="4800" dirty="0"/>
            </a:br>
            <a:r>
              <a:rPr lang="fr-FR" sz="4800" dirty="0"/>
              <a:t>De </a:t>
            </a:r>
            <a:r>
              <a:rPr lang="fr-FR" sz="4800" dirty="0" err="1"/>
              <a:t>mensen</a:t>
            </a:r>
            <a:r>
              <a:rPr lang="fr-FR" sz="4800" dirty="0"/>
              <a:t> </a:t>
            </a:r>
            <a:r>
              <a:rPr lang="fr-FR" sz="4800" dirty="0" err="1"/>
              <a:t>maken</a:t>
            </a:r>
            <a:r>
              <a:rPr lang="fr-FR" sz="4800" dirty="0"/>
              <a:t> de </a:t>
            </a:r>
            <a:r>
              <a:rPr lang="fr-FR" sz="4800" dirty="0" err="1"/>
              <a:t>school</a:t>
            </a:r>
            <a:br>
              <a:rPr lang="fr-FR" sz="4800" dirty="0"/>
            </a:br>
            <a:r>
              <a:rPr lang="fr-FR" sz="1800" dirty="0"/>
              <a:t>(De </a:t>
            </a:r>
            <a:r>
              <a:rPr lang="fr-FR" sz="1800" dirty="0" err="1"/>
              <a:t>mensen</a:t>
            </a:r>
            <a:r>
              <a:rPr lang="fr-FR" sz="1800" dirty="0"/>
              <a:t> </a:t>
            </a:r>
            <a:r>
              <a:rPr lang="fr-FR" sz="1800" dirty="0" err="1"/>
              <a:t>maken</a:t>
            </a:r>
            <a:r>
              <a:rPr lang="fr-FR" sz="1800" dirty="0"/>
              <a:t> de </a:t>
            </a:r>
            <a:r>
              <a:rPr lang="fr-FR" sz="1800" dirty="0" err="1"/>
              <a:t>stad</a:t>
            </a:r>
            <a:r>
              <a:rPr lang="fr-FR" sz="1800" dirty="0"/>
              <a:t>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7451B7-2A25-8813-BC77-07DE3529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795528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algn="ctr" rtl="0"/>
            <a:r>
              <a:rPr lang="fr-FR" sz="2000" dirty="0" err="1"/>
              <a:t>Bevindingen</a:t>
            </a:r>
            <a:r>
              <a:rPr lang="fr-FR" sz="2000" dirty="0"/>
              <a:t> </a:t>
            </a:r>
          </a:p>
          <a:p>
            <a:pPr algn="ctr" rtl="0"/>
            <a:r>
              <a:rPr lang="fr-FR" sz="2000" dirty="0" err="1"/>
              <a:t>spel</a:t>
            </a:r>
            <a:r>
              <a:rPr lang="fr-FR" sz="2000" dirty="0"/>
              <a:t> </a:t>
            </a:r>
            <a:r>
              <a:rPr lang="fr-FR" sz="2000" dirty="0" err="1"/>
              <a:t>testen</a:t>
            </a:r>
            <a:r>
              <a:rPr lang="fr-FR" sz="2000" dirty="0"/>
              <a:t> op </a:t>
            </a:r>
            <a:r>
              <a:rPr lang="fr-FR" sz="2000" dirty="0" err="1"/>
              <a:t>school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2759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>
            <a:extLst>
              <a:ext uri="{FF2B5EF4-FFF2-40B4-BE49-F238E27FC236}">
                <a16:creationId xmlns:a16="http://schemas.microsoft.com/office/drawing/2014/main" id="{A8BD3563-74C4-0E4D-FE4C-A2AA33C3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 err="1"/>
              <a:t>Uitkomst</a:t>
            </a:r>
            <a:r>
              <a:rPr lang="fr-FR" dirty="0"/>
              <a:t>  </a:t>
            </a:r>
            <a:r>
              <a:rPr lang="fr-FR" dirty="0" err="1"/>
              <a:t>noden</a:t>
            </a:r>
            <a:r>
              <a:rPr lang="fr-FR" dirty="0"/>
              <a:t>/</a:t>
            </a:r>
            <a:r>
              <a:rPr lang="fr-FR" dirty="0" err="1"/>
              <a:t>zorgen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C914057-CF12-017E-B2D8-B25B6E3229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2EF1DE-337F-5192-8762-CB5AF95380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10</a:t>
            </a:fld>
            <a:endParaRPr lang="fr-FR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BE10457-583D-BF87-A576-8561FD2ADB97}"/>
              </a:ext>
            </a:extLst>
          </p:cNvPr>
          <p:cNvSpPr txBox="1"/>
          <p:nvPr/>
        </p:nvSpPr>
        <p:spPr>
          <a:xfrm>
            <a:off x="691358" y="1909233"/>
            <a:ext cx="609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2000" b="1" dirty="0" err="1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Noden</a:t>
            </a:r>
            <a:r>
              <a:rPr lang="fr-FR" sz="2000" b="1" dirty="0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en </a:t>
            </a:r>
            <a:r>
              <a:rPr lang="fr-FR" sz="2000" b="1" dirty="0" err="1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zorgen</a:t>
            </a:r>
            <a:endParaRPr lang="fr-FR" sz="2000" b="1" dirty="0"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rtl="0"/>
            <a:r>
              <a:rPr lang="fr-FR" sz="2000" b="1" dirty="0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			                          </a:t>
            </a:r>
            <a:r>
              <a:rPr lang="fr-FR" sz="2000" b="1" dirty="0">
                <a:effectLst/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</a:t>
            </a:r>
            <a:endParaRPr lang="fr-FR" sz="2000" b="1" dirty="0"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rtl="0"/>
            <a:r>
              <a:rPr lang="fr-FR" sz="1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M</a:t>
            </a:r>
            <a:r>
              <a:rPr lang="fr-FR" sz="1600" b="1" dirty="0" err="1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akkelijk</a:t>
            </a:r>
            <a:r>
              <a:rPr lang="fr-FR" sz="1600" b="1" dirty="0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sz="1600" b="1" dirty="0" err="1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context</a:t>
            </a:r>
            <a:r>
              <a:rPr lang="fr-FR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/ </a:t>
            </a:r>
            <a:r>
              <a:rPr lang="fr-FR" sz="1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achterliggende</a:t>
            </a:r>
            <a:r>
              <a:rPr lang="fr-FR" sz="16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sz="16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redenen</a:t>
            </a:r>
            <a:r>
              <a:rPr lang="fr-FR" sz="1600" b="1" dirty="0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  <a:p>
            <a:pPr rtl="0"/>
            <a:r>
              <a:rPr lang="fr-FR" sz="1600" b="1" dirty="0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te </a:t>
            </a:r>
            <a:r>
              <a:rPr lang="fr-FR" sz="1600" b="1" dirty="0" err="1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weten</a:t>
            </a:r>
            <a:r>
              <a:rPr lang="fr-FR" sz="1600" b="1" dirty="0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sz="1600" b="1" dirty="0" err="1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komen</a:t>
            </a:r>
            <a:r>
              <a:rPr lang="fr-FR" sz="1600" b="1" dirty="0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                          </a:t>
            </a:r>
            <a:r>
              <a:rPr lang="fr-FR" b="1" dirty="0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 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0227C0F-D767-703D-162A-A5B9AF18FFEF}"/>
              </a:ext>
            </a:extLst>
          </p:cNvPr>
          <p:cNvSpPr txBox="1"/>
          <p:nvPr/>
        </p:nvSpPr>
        <p:spPr>
          <a:xfrm>
            <a:off x="511884" y="3315993"/>
            <a:ext cx="5174021" cy="3290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Leefwereld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woonomgeving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dromen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werk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hobby’s</a:t>
            </a: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Zorgen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over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opvoeding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huisvesting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netwerk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administratie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opvangmogelijkheden</a:t>
            </a: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VB: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merendeel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kent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niet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dienstencentra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,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sociaal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huis en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openbare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toiletten</a:t>
            </a: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antwoorden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voor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scholen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waarop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botsen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  met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ouders</a:t>
            </a: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9E78F6D-062C-CD16-2437-4FD59546A5C7}"/>
              </a:ext>
            </a:extLst>
          </p:cNvPr>
          <p:cNvSpPr txBox="1"/>
          <p:nvPr/>
        </p:nvSpPr>
        <p:spPr>
          <a:xfrm>
            <a:off x="7032664" y="1909233"/>
            <a:ext cx="49210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b="1" dirty="0">
                <a:latin typeface="Arial Black" panose="020B0604020202020204" pitchFamily="34" charset="0"/>
                <a:cs typeface="Arial Black" panose="020B0604020202020204" pitchFamily="34" charset="0"/>
              </a:rPr>
              <a:t>Info </a:t>
            </a:r>
            <a:r>
              <a:rPr lang="fr-FR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bottum</a:t>
            </a:r>
            <a:r>
              <a:rPr lang="fr-FR" b="1" dirty="0">
                <a:latin typeface="Arial Black" panose="020B0604020202020204" pitchFamily="34" charset="0"/>
                <a:cs typeface="Arial Black" panose="020B0604020202020204" pitchFamily="34" charset="0"/>
              </a:rPr>
              <a:t> up</a:t>
            </a:r>
          </a:p>
          <a:p>
            <a:pPr rtl="0"/>
            <a:endParaRPr lang="fr-FR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r>
              <a:rPr lang="fr-FR" sz="1600" b="1" dirty="0" err="1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Taalkwestie</a:t>
            </a:r>
            <a:r>
              <a:rPr lang="fr-FR" sz="1600" b="1" dirty="0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 &amp; </a:t>
            </a:r>
            <a:r>
              <a:rPr lang="fr-FR" sz="1600" b="1" dirty="0" err="1"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Nationaliteit</a:t>
            </a:r>
            <a:endParaRPr lang="fr-FR" sz="1600" b="1" dirty="0">
              <a:effectLst/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rtl="0"/>
            <a:endParaRPr lang="fr-FR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8AE8DDA-3498-BFFA-E397-51A5FA7AE960}"/>
              </a:ext>
            </a:extLst>
          </p:cNvPr>
          <p:cNvSpPr txBox="1"/>
          <p:nvPr/>
        </p:nvSpPr>
        <p:spPr>
          <a:xfrm>
            <a:off x="6787358" y="3094986"/>
            <a:ext cx="4921069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Drempels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om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Nederlands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op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school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te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praten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(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schaamte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&gt;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geduld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)</a:t>
            </a: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Zorgen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taalontwikkeling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kind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trager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leren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praten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schoolvakanties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hoe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communiceren&amp;in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welke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taal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verdriet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gemis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van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comm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Sense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of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belonging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v.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kinderen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vb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middagmaal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 op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school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mogelijke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 kans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voor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fr-FR" sz="1400" b="1" dirty="0" err="1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school</a:t>
            </a:r>
            <a:r>
              <a:rPr lang="fr-FR" sz="1400" b="1" dirty="0">
                <a:latin typeface="Arial Black" panose="020B0604020202020204" pitchFamily="34" charset="0"/>
                <a:cs typeface="Arial Black" panose="020B0604020202020204" pitchFamily="34" charset="0"/>
                <a:sym typeface="Wingdings" panose="05000000000000000000" pitchFamily="2" charset="2"/>
              </a:rPr>
              <a:t>?</a:t>
            </a:r>
            <a:endParaRPr lang="fr-FR" sz="14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marL="285750" indent="-285750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rtl="0">
              <a:lnSpc>
                <a:spcPct val="150000"/>
              </a:lnSpc>
            </a:pPr>
            <a:endParaRPr lang="fr-FR" sz="1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6443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E46C7FB9-1D67-4C73-7AAC-B157D99B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81227"/>
            <a:ext cx="10027920" cy="4553381"/>
          </a:xfrm>
        </p:spPr>
        <p:txBody>
          <a:bodyPr rtlCol="0"/>
          <a:lstStyle>
            <a:defPPr>
              <a:defRPr lang="fr-FR"/>
            </a:defPPr>
          </a:lstStyle>
          <a:p>
            <a:pPr algn="ctr"/>
            <a:r>
              <a:rPr lang="fr-FR" sz="3600" dirty="0" err="1"/>
              <a:t>Nog</a:t>
            </a:r>
            <a:r>
              <a:rPr lang="fr-FR" sz="3600" dirty="0"/>
              <a:t> </a:t>
            </a:r>
            <a:r>
              <a:rPr lang="fr-FR" sz="3600" dirty="0" err="1"/>
              <a:t>gebruiken</a:t>
            </a:r>
            <a:r>
              <a:rPr lang="fr-FR" sz="3600" dirty="0"/>
              <a:t>?</a:t>
            </a:r>
            <a:br>
              <a:rPr lang="fr-FR" sz="3600" dirty="0"/>
            </a:br>
            <a:br>
              <a:rPr lang="fr-FR" sz="3600" dirty="0"/>
            </a:br>
            <a:r>
              <a:rPr lang="fr-FR" sz="2400" dirty="0" err="1"/>
              <a:t>Spel</a:t>
            </a:r>
            <a:r>
              <a:rPr lang="fr-FR" sz="2400" dirty="0"/>
              <a:t> gratis </a:t>
            </a:r>
            <a:r>
              <a:rPr lang="fr-FR" sz="2400" dirty="0" err="1"/>
              <a:t>beschikbaar</a:t>
            </a:r>
            <a:r>
              <a:rPr lang="fr-FR" sz="2400" dirty="0"/>
              <a:t> in het </a:t>
            </a:r>
            <a:r>
              <a:rPr lang="fr-FR" sz="2400" dirty="0" err="1"/>
              <a:t>sociaal</a:t>
            </a:r>
            <a:r>
              <a:rPr lang="fr-FR" sz="2400" dirty="0"/>
              <a:t> huis</a:t>
            </a:r>
            <a:br>
              <a:rPr lang="fr-FR" sz="2400" dirty="0"/>
            </a:br>
            <a:br>
              <a:rPr lang="fr-FR" dirty="0"/>
            </a:br>
            <a:r>
              <a:rPr lang="fr-FR" sz="3600" dirty="0" err="1"/>
              <a:t>Uitleenbaar</a:t>
            </a:r>
            <a:r>
              <a:rPr lang="fr-FR" sz="3600" dirty="0"/>
              <a:t> via </a:t>
            </a:r>
            <a:r>
              <a:rPr lang="fr-FR" sz="3600" dirty="0">
                <a:hlinkClick r:id="rId3"/>
              </a:rPr>
              <a:t>socialecohesie@mechelen.be</a:t>
            </a:r>
            <a:br>
              <a:rPr lang="fr-FR" sz="4000" dirty="0"/>
            </a:br>
            <a:br>
              <a:rPr lang="fr-FR" sz="4000" dirty="0"/>
            </a:br>
            <a:r>
              <a:rPr lang="fr-FR" sz="2800" dirty="0"/>
              <a:t>Tutorial te </a:t>
            </a:r>
            <a:r>
              <a:rPr lang="fr-FR" sz="2800" dirty="0" err="1"/>
              <a:t>vinden</a:t>
            </a:r>
            <a:r>
              <a:rPr lang="fr-FR" sz="2800" dirty="0"/>
              <a:t> op </a:t>
            </a:r>
            <a:br>
              <a:rPr lang="fr-FR" sz="2800" dirty="0"/>
            </a:br>
            <a:r>
              <a:rPr lang="nl-BE" sz="1800" u="sng" kern="100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https://www.youtube.com/watch?v=wXBqVIaN8Y4</a:t>
            </a:r>
            <a:br>
              <a:rPr lang="nl-BE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1600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0F1D73D-3F3D-4ECD-574C-F2502AC80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sz="8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25682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945C2F8-2E24-F46B-AC7B-3070B381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2214823"/>
            <a:ext cx="4573842" cy="197510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4800" i="1" dirty="0" err="1"/>
              <a:t>Dankjewel</a:t>
            </a:r>
            <a:endParaRPr lang="fr-FR" sz="4800" i="1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DA212DC-D3DD-DD6B-D644-0F7B9BA9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8835" y="4278235"/>
            <a:ext cx="4432536" cy="1170432"/>
          </a:xfrm>
        </p:spPr>
        <p:txBody>
          <a:bodyPr rtlCol="0">
            <a:normAutofit lnSpcReduction="10000"/>
          </a:bodyPr>
          <a:lstStyle>
            <a:defPPr>
              <a:defRPr lang="fr-FR"/>
            </a:defPPr>
          </a:lstStyle>
          <a:p>
            <a:pPr rtl="0"/>
            <a:r>
              <a:rPr lang="fr-FR" dirty="0" err="1"/>
              <a:t>Vragen</a:t>
            </a:r>
            <a:r>
              <a:rPr lang="fr-FR" dirty="0"/>
              <a:t>?</a:t>
            </a:r>
          </a:p>
          <a:p>
            <a:pPr rtl="0"/>
            <a:r>
              <a:rPr lang="fr-FR" sz="1600" dirty="0"/>
              <a:t>marijke.vanbiervliet@mechelen.com</a:t>
            </a:r>
          </a:p>
          <a:p>
            <a:pPr rtl="0"/>
            <a:r>
              <a:rPr lang="fr-FR" sz="1600" dirty="0" err="1"/>
              <a:t>marijke.vanbiervliet</a:t>
            </a:r>
            <a:r>
              <a:rPr lang="fr-FR" sz="1600"/>
              <a:t> @gmail.com </a:t>
            </a:r>
            <a:r>
              <a:rPr lang="fr-FR" sz="16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6121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 err="1"/>
              <a:t>Voorstelling</a:t>
            </a:r>
            <a:endParaRPr lang="fr-FR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BA91497-60EB-6CC6-BE1A-11323E8A9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199" y="2121408"/>
            <a:ext cx="8138887" cy="3578352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Marijke Van Biervliet</a:t>
            </a:r>
          </a:p>
          <a:p>
            <a:pPr rtl="0"/>
            <a:endParaRPr lang="fr-FR" sz="1600" dirty="0"/>
          </a:p>
          <a:p>
            <a:pPr rtl="0"/>
            <a:r>
              <a:rPr lang="fr-FR" sz="1600" dirty="0" err="1"/>
              <a:t>Eindejaarsstudent</a:t>
            </a:r>
            <a:r>
              <a:rPr lang="fr-FR" sz="1600" dirty="0"/>
              <a:t> </a:t>
            </a:r>
            <a:r>
              <a:rPr lang="fr-FR" sz="1600" dirty="0" err="1"/>
              <a:t>bachelor</a:t>
            </a:r>
            <a:r>
              <a:rPr lang="fr-FR" sz="1600" dirty="0"/>
              <a:t> - </a:t>
            </a:r>
            <a:r>
              <a:rPr lang="fr-FR" sz="1600" dirty="0" err="1"/>
              <a:t>gezinswetenschappen</a:t>
            </a:r>
            <a:r>
              <a:rPr lang="fr-FR" sz="1600" dirty="0"/>
              <a:t> - </a:t>
            </a:r>
            <a:r>
              <a:rPr lang="fr-FR" sz="1600" dirty="0" err="1"/>
              <a:t>Odisee</a:t>
            </a:r>
            <a:endParaRPr lang="fr-FR" sz="1600" dirty="0"/>
          </a:p>
          <a:p>
            <a:pPr rtl="0"/>
            <a:endParaRPr lang="fr-FR" dirty="0"/>
          </a:p>
          <a:p>
            <a:pPr rtl="0"/>
            <a:r>
              <a:rPr lang="fr-FR" dirty="0"/>
              <a:t>Stagiaire </a:t>
            </a:r>
            <a:r>
              <a:rPr lang="fr-FR" dirty="0" err="1"/>
              <a:t>Leerrecht</a:t>
            </a:r>
            <a:r>
              <a:rPr lang="fr-FR" dirty="0"/>
              <a:t> en </a:t>
            </a:r>
            <a:r>
              <a:rPr lang="fr-FR" dirty="0" err="1"/>
              <a:t>Onderwijskansen</a:t>
            </a:r>
            <a:r>
              <a:rPr lang="fr-FR" dirty="0"/>
              <a:t> -&gt; 7 </a:t>
            </a:r>
            <a:r>
              <a:rPr lang="fr-FR" dirty="0" err="1"/>
              <a:t>maand</a:t>
            </a:r>
            <a:endParaRPr lang="fr-FR" dirty="0"/>
          </a:p>
          <a:p>
            <a:pPr rtl="0"/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/>
              <a:t> </a:t>
            </a:r>
            <a:r>
              <a:rPr lang="fr-FR" dirty="0" err="1"/>
              <a:t>Bruggenbouwer</a:t>
            </a:r>
            <a:r>
              <a:rPr lang="fr-FR" dirty="0"/>
              <a:t>  De Ark en De Sprankel</a:t>
            </a:r>
          </a:p>
          <a:p>
            <a:r>
              <a:rPr lang="fr-FR" dirty="0"/>
              <a:t>	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/>
              <a:t>School</a:t>
            </a:r>
            <a:r>
              <a:rPr lang="fr-FR" dirty="0"/>
              <a:t> en </a:t>
            </a:r>
            <a:r>
              <a:rPr lang="fr-FR" dirty="0" err="1"/>
              <a:t>ouders</a:t>
            </a:r>
            <a:endParaRPr lang="fr-FR" dirty="0"/>
          </a:p>
          <a:p>
            <a:endParaRPr lang="fr-FR" dirty="0"/>
          </a:p>
          <a:p>
            <a:r>
              <a:rPr lang="fr-FR" sz="1600" dirty="0" err="1"/>
              <a:t>Onderwerp</a:t>
            </a:r>
            <a:r>
              <a:rPr lang="fr-FR" sz="1600" dirty="0"/>
              <a:t> </a:t>
            </a:r>
            <a:r>
              <a:rPr lang="fr-FR" sz="1600" dirty="0" err="1"/>
              <a:t>bachelorproef</a:t>
            </a:r>
            <a:r>
              <a:rPr lang="fr-FR" sz="1600" dirty="0"/>
              <a:t>: </a:t>
            </a:r>
          </a:p>
          <a:p>
            <a:r>
              <a:rPr lang="fr-FR" sz="1600" dirty="0" err="1"/>
              <a:t>Leerkansen</a:t>
            </a:r>
            <a:r>
              <a:rPr lang="fr-FR" sz="1600" dirty="0"/>
              <a:t> </a:t>
            </a:r>
            <a:r>
              <a:rPr lang="fr-FR" sz="1600" dirty="0" err="1"/>
              <a:t>verhogen</a:t>
            </a:r>
            <a:r>
              <a:rPr lang="fr-FR" sz="1600" dirty="0"/>
              <a:t>; </a:t>
            </a:r>
            <a:r>
              <a:rPr lang="fr-FR" sz="1600" dirty="0" err="1"/>
              <a:t>Verbinding</a:t>
            </a:r>
            <a:r>
              <a:rPr lang="fr-FR" sz="1600" dirty="0"/>
              <a:t> en </a:t>
            </a:r>
            <a:r>
              <a:rPr lang="fr-FR" sz="1600" dirty="0" err="1"/>
              <a:t>ondersteuning</a:t>
            </a:r>
            <a:r>
              <a:rPr lang="fr-FR" sz="1600" dirty="0"/>
              <a:t> van </a:t>
            </a:r>
            <a:r>
              <a:rPr lang="fr-FR" sz="1600" dirty="0" err="1"/>
              <a:t>gezinnen</a:t>
            </a:r>
            <a:r>
              <a:rPr lang="fr-FR" sz="1600" dirty="0"/>
              <a:t> </a:t>
            </a:r>
            <a:r>
              <a:rPr lang="fr-FR" sz="1600" dirty="0" err="1"/>
              <a:t>door</a:t>
            </a:r>
            <a:r>
              <a:rPr lang="fr-FR" sz="1600" dirty="0"/>
              <a:t> </a:t>
            </a:r>
            <a:r>
              <a:rPr lang="fr-FR" sz="1600" dirty="0" err="1"/>
              <a:t>een</a:t>
            </a:r>
            <a:r>
              <a:rPr lang="fr-FR" sz="1600" dirty="0"/>
              <a:t> </a:t>
            </a:r>
            <a:r>
              <a:rPr lang="fr-FR" sz="1600" dirty="0" err="1"/>
              <a:t>schoolteam</a:t>
            </a:r>
            <a:r>
              <a:rPr lang="fr-FR" sz="1600" dirty="0"/>
              <a:t> </a:t>
            </a:r>
            <a:r>
              <a:rPr lang="fr-FR" sz="1600" dirty="0" err="1"/>
              <a:t>vanuit</a:t>
            </a:r>
            <a:r>
              <a:rPr lang="fr-FR" sz="1600" dirty="0"/>
              <a:t> </a:t>
            </a:r>
            <a:r>
              <a:rPr lang="fr-FR" sz="1600" dirty="0" err="1"/>
              <a:t>een</a:t>
            </a:r>
            <a:r>
              <a:rPr lang="fr-FR" sz="1600" dirty="0"/>
              <a:t> </a:t>
            </a:r>
            <a:r>
              <a:rPr lang="fr-FR" sz="1600" dirty="0" err="1"/>
              <a:t>contextuele</a:t>
            </a:r>
            <a:r>
              <a:rPr lang="fr-FR" sz="1600" dirty="0"/>
              <a:t> </a:t>
            </a:r>
            <a:r>
              <a:rPr lang="fr-FR" sz="1600" dirty="0" err="1"/>
              <a:t>visie</a:t>
            </a:r>
            <a:r>
              <a:rPr lang="fr-FR" sz="1600" dirty="0"/>
              <a:t> </a:t>
            </a:r>
          </a:p>
          <a:p>
            <a:pPr rtl="0"/>
            <a:endParaRPr lang="fr-FR" dirty="0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409EE273-65DC-EBC2-149C-7BB5726CE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3</a:t>
            </a:r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900E35B6-58C6-ABFD-1333-AA1B7702D1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22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E729A509-992F-8C10-902D-182448B5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 err="1"/>
              <a:t>Onderzoek</a:t>
            </a:r>
            <a:r>
              <a:rPr lang="fr-FR" dirty="0"/>
              <a:t>/test 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84FA0F1E-A920-0194-981E-4B573643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7" y="2121408"/>
            <a:ext cx="8606970" cy="3927348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algn="ctr" rtl="0" fontAlgn="base"/>
            <a:r>
              <a:rPr lang="nl-BE" sz="2000" dirty="0"/>
              <a:t>Zeestermodel </a:t>
            </a:r>
            <a:r>
              <a:rPr lang="nl-BE" sz="2000" dirty="0">
                <a:sym typeface="Wingdings" panose="05000000000000000000" pitchFamily="2" charset="2"/>
              </a:rPr>
              <a:t> </a:t>
            </a:r>
            <a:r>
              <a:rPr lang="nl-BE" sz="2000" dirty="0"/>
              <a:t>5 - Ouders versterken ouders</a:t>
            </a:r>
            <a:endParaRPr lang="fr-FR" sz="20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rtl="0" fontAlgn="base"/>
            <a:endParaRPr lang="fr-FR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rtl="0" fontAlgn="base"/>
            <a:r>
              <a:rPr lang="fr-FR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Vanuit</a:t>
            </a:r>
            <a:r>
              <a:rPr lang="fr-FR" b="1" dirty="0">
                <a:latin typeface="Arial Black" panose="020B0604020202020204" pitchFamily="34" charset="0"/>
                <a:cs typeface="Arial Black" panose="020B0604020202020204" pitchFamily="34" charset="0"/>
              </a:rPr>
              <a:t> de </a:t>
            </a:r>
            <a:r>
              <a:rPr lang="fr-FR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insteek</a:t>
            </a:r>
            <a:r>
              <a:rPr lang="fr-FR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dat</a:t>
            </a:r>
            <a:r>
              <a:rPr lang="fr-FR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ouders</a:t>
            </a:r>
            <a:r>
              <a:rPr lang="fr-FR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baat</a:t>
            </a:r>
            <a:r>
              <a:rPr lang="fr-FR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kunnen</a:t>
            </a:r>
            <a:r>
              <a:rPr lang="fr-FR"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fr-FR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hebben</a:t>
            </a:r>
            <a:r>
              <a:rPr lang="fr-FR" b="1" dirty="0">
                <a:latin typeface="Arial Black" panose="020B0604020202020204" pitchFamily="34" charset="0"/>
                <a:cs typeface="Arial Black" panose="020B0604020202020204" pitchFamily="34" charset="0"/>
              </a:rPr>
              <a:t> om </a:t>
            </a:r>
            <a:r>
              <a:rPr lang="fr-FR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onderling</a:t>
            </a:r>
            <a:r>
              <a:rPr lang="fr-FR" b="1" dirty="0">
                <a:latin typeface="Arial Black" panose="020B0604020202020204" pitchFamily="34" charset="0"/>
                <a:cs typeface="Arial Black" panose="020B0604020202020204" pitchFamily="34" charset="0"/>
              </a:rPr>
              <a:t> te </a:t>
            </a:r>
            <a:r>
              <a:rPr lang="fr-FR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verbinden</a:t>
            </a:r>
            <a:r>
              <a:rPr lang="fr-FR" b="1" dirty="0">
                <a:latin typeface="Arial Black" panose="020B0604020202020204" pitchFamily="34" charset="0"/>
                <a:cs typeface="Arial Black" panose="020B0604020202020204" pitchFamily="34" charset="0"/>
              </a:rPr>
              <a:t>, </a:t>
            </a:r>
          </a:p>
          <a:p>
            <a:pPr rtl="0" fontAlgn="base"/>
            <a:endParaRPr lang="fr-FR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>
              <a:buNone/>
            </a:pPr>
            <a:r>
              <a:rPr lang="nl-BE" sz="1200" dirty="0">
                <a:solidFill>
                  <a:schemeClr val="tx1"/>
                </a:solidFill>
              </a:rPr>
              <a:t>Kwetsbare ouders (en elke ouder is wel eens kwetsbaar) ontbreekt het soms aan stevige netwerken om bezorgdheden en vragen naar ondersteuning op te vangen.</a:t>
            </a:r>
          </a:p>
          <a:p>
            <a:pPr>
              <a:buNone/>
            </a:pPr>
            <a:endParaRPr lang="nl-B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tx1"/>
                </a:solidFill>
              </a:rPr>
              <a:t>Scholen hebben wel contact met (individuele) ouders, maar kennen de ouders elkaar wel?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tx1"/>
                </a:solidFill>
              </a:rPr>
              <a:t>Hoe kunnen we de onderlinge banden tussen ouders versterken</a:t>
            </a:r>
            <a:r>
              <a:rPr lang="nl-BE" sz="160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tx1"/>
                </a:solidFill>
              </a:rPr>
              <a:t>Welke rol kunnen we als school spelen?</a:t>
            </a:r>
            <a:endParaRPr lang="fr-FR" sz="16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l" rtl="0" fontAlgn="base"/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r-F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/>
            <a:endParaRPr lang="fr-FR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1A502D19-C614-886C-4945-5880F36E0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E46CC291-411B-349C-8657-ED39C084F8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310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5E12737-BC50-4FBB-362A-7995A052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</p:spPr>
        <p:txBody>
          <a:bodyPr/>
          <a:lstStyle/>
          <a:p>
            <a:r>
              <a:rPr lang="en-US" dirty="0" err="1"/>
              <a:t>Spelbord</a:t>
            </a:r>
            <a:endParaRPr lang="en-US" dirty="0"/>
          </a:p>
        </p:txBody>
      </p:sp>
      <p:pic>
        <p:nvPicPr>
          <p:cNvPr id="3" name="Afbeelding 2" descr="Afbeelding met kaart, tekst, atlas&#10;&#10;Door AI gegenereerde inhoud is mogelijk onjuist.">
            <a:extLst>
              <a:ext uri="{FF2B5EF4-FFF2-40B4-BE49-F238E27FC236}">
                <a16:creationId xmlns:a16="http://schemas.microsoft.com/office/drawing/2014/main" id="{58844DC3-4189-116B-72F9-1F66421AD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677" y="1825625"/>
            <a:ext cx="6128645" cy="4351338"/>
          </a:xfrm>
          <a:prstGeom prst="rect">
            <a:avLst/>
          </a:prstGeom>
          <a:noFill/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FF34073-819A-FC41-4CF6-1B40C82B69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5806" y="793971"/>
            <a:ext cx="621792" cy="621792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1D9D9AEB-E2B1-43FA-C84A-9DE65EC742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651903" y="809244"/>
            <a:ext cx="941832" cy="621792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CC43B8D3-9A08-F84C-9DD4-44948BA52D4B}" type="slidenum">
              <a:rPr lang="fr-FR" smtClean="0"/>
              <a:pPr rtl="0">
                <a:spcAft>
                  <a:spcPts val="600"/>
                </a:spcAft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49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5E12737-BC50-4FBB-362A-7995A052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</p:spPr>
        <p:txBody>
          <a:bodyPr anchor="ctr">
            <a:normAutofit/>
          </a:bodyPr>
          <a:lstStyle/>
          <a:p>
            <a:r>
              <a:rPr lang="en-US" dirty="0" err="1"/>
              <a:t>Spelbord</a:t>
            </a:r>
            <a:endParaRPr lang="en-US" dirty="0"/>
          </a:p>
        </p:txBody>
      </p:sp>
      <p:pic>
        <p:nvPicPr>
          <p:cNvPr id="6" name="Afbeelding 5" descr="Afbeelding met kaart&#10;&#10;Door AI gegenereerde inhoud is mogelijk onjuist.">
            <a:extLst>
              <a:ext uri="{FF2B5EF4-FFF2-40B4-BE49-F238E27FC236}">
                <a16:creationId xmlns:a16="http://schemas.microsoft.com/office/drawing/2014/main" id="{551DB6EC-88F5-1338-6414-D1F0CF99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  <a:noFill/>
        </p:spPr>
      </p:pic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85C4E3F-D9E3-4CF4-5D16-CEAE1C8E3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5806" y="793971"/>
            <a:ext cx="621792" cy="621792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1D9D9AEB-E2B1-43FA-C84A-9DE65EC742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651903" y="809244"/>
            <a:ext cx="941832" cy="62179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CC43B8D3-9A08-F84C-9DD4-44948BA52D4B}" type="slidenum">
              <a:rPr lang="fr-FR" smtClean="0"/>
              <a:pPr rtl="0">
                <a:spcAft>
                  <a:spcPts val="600"/>
                </a:spcAft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60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D6DF6-5B25-79AF-09F2-0008B7DD2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  Doel &amp; </a:t>
            </a:r>
            <a:r>
              <a:rPr lang="fr-FR" dirty="0" err="1"/>
              <a:t>testplek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A49DED-F98B-AA29-6402-0A09C4EFE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Doel: </a:t>
            </a:r>
            <a:r>
              <a:rPr lang="fr-FR" sz="1600" dirty="0" err="1"/>
              <a:t>Spelvormen</a:t>
            </a:r>
            <a:r>
              <a:rPr lang="fr-FR" sz="1600" dirty="0"/>
              <a:t> op </a:t>
            </a:r>
            <a:r>
              <a:rPr lang="fr-FR" sz="1600" dirty="0" err="1"/>
              <a:t>school</a:t>
            </a:r>
            <a:r>
              <a:rPr lang="fr-FR" sz="1600" dirty="0"/>
              <a:t> </a:t>
            </a:r>
            <a:r>
              <a:rPr lang="fr-FR" sz="1600" dirty="0" err="1"/>
              <a:t>testen</a:t>
            </a:r>
            <a:r>
              <a:rPr lang="fr-FR" sz="1600" dirty="0"/>
              <a:t>? </a:t>
            </a:r>
            <a:r>
              <a:rPr lang="fr-FR" sz="1600" dirty="0" err="1"/>
              <a:t>Verbinden</a:t>
            </a:r>
            <a:r>
              <a:rPr lang="fr-FR" sz="1600" dirty="0"/>
              <a:t>?  </a:t>
            </a:r>
            <a:r>
              <a:rPr lang="fr-FR" sz="1600" dirty="0" err="1"/>
              <a:t>Noden</a:t>
            </a:r>
            <a:r>
              <a:rPr lang="fr-FR" sz="1600" dirty="0"/>
              <a:t>/</a:t>
            </a:r>
            <a:r>
              <a:rPr lang="fr-FR" sz="1600" dirty="0" err="1"/>
              <a:t>zorgen</a:t>
            </a:r>
            <a:r>
              <a:rPr lang="fr-FR" sz="1600" dirty="0"/>
              <a:t> </a:t>
            </a:r>
            <a:r>
              <a:rPr lang="fr-FR" sz="1600" dirty="0" err="1"/>
              <a:t>verkennen</a:t>
            </a:r>
            <a:r>
              <a:rPr lang="fr-FR" sz="1600" dirty="0"/>
              <a:t>?</a:t>
            </a:r>
          </a:p>
          <a:p>
            <a:pPr rtl="0"/>
            <a:endParaRPr lang="fr-FR" dirty="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B79EAB77-EA1B-845C-B39D-F4147B3C0E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1600" dirty="0"/>
              <a:t>???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BAF7CB-A8CE-582C-C1DB-E6D72AC69A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fr-FR" dirty="0" err="1"/>
              <a:t>Nederlandse</a:t>
            </a:r>
            <a:r>
              <a:rPr lang="fr-FR" dirty="0"/>
              <a:t> les</a:t>
            </a:r>
          </a:p>
        </p:txBody>
      </p: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9AD6ED5E-6255-A10D-1B61-1C38A65A01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3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C403DC-3521-3A53-9255-0D192EBD4F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fr-FR" dirty="0" err="1"/>
              <a:t>Oudercafe</a:t>
            </a:r>
            <a:endParaRPr lang="fr-FR" dirty="0"/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725D92A4-EE14-BE47-EFF6-F0FD3F4AE6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F6EA68-2AA8-DF86-685C-EC38431277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fr-FR" dirty="0" err="1"/>
              <a:t>Moedergroep</a:t>
            </a:r>
            <a:endParaRPr lang="fr-FR" dirty="0"/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7FFFF704-D039-7DC7-A34E-489FEE26CD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2545FBC-2F5C-8772-F385-63E1035583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 err="1"/>
              <a:t>Uitkomst</a:t>
            </a:r>
            <a:endParaRPr lang="fr-FR" dirty="0"/>
          </a:p>
        </p:txBody>
      </p:sp>
      <p:sp>
        <p:nvSpPr>
          <p:cNvPr id="52" name="Espace réservé du texte 51">
            <a:extLst>
              <a:ext uri="{FF2B5EF4-FFF2-40B4-BE49-F238E27FC236}">
                <a16:creationId xmlns:a16="http://schemas.microsoft.com/office/drawing/2014/main" id="{B834A08F-B9C1-B3EF-25F5-A69D401C8B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5285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5E12737-BC50-4FBB-362A-7995A0524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</p:spPr>
        <p:txBody>
          <a:bodyPr anchor="ctr">
            <a:normAutofit/>
          </a:bodyPr>
          <a:lstStyle/>
          <a:p>
            <a:r>
              <a:rPr lang="en-US" dirty="0" err="1"/>
              <a:t>Sfeerbeeld</a:t>
            </a:r>
            <a:endParaRPr lang="en-US" dirty="0"/>
          </a:p>
        </p:txBody>
      </p:sp>
      <p:pic>
        <p:nvPicPr>
          <p:cNvPr id="6" name="Afbeelding 5" descr="Afbeelding met overdekt, kleding, persoon, muur&#10;&#10;Door AI gegenereerde inhoud is mogelijk onjuist.">
            <a:extLst>
              <a:ext uri="{FF2B5EF4-FFF2-40B4-BE49-F238E27FC236}">
                <a16:creationId xmlns:a16="http://schemas.microsoft.com/office/drawing/2014/main" id="{7DEC8640-2F10-3084-0DFB-497533702E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321" r="-2" b="23569"/>
          <a:stretch/>
        </p:blipFill>
        <p:spPr>
          <a:xfrm>
            <a:off x="1665732" y="1825625"/>
            <a:ext cx="8860536" cy="4351338"/>
          </a:xfrm>
          <a:prstGeom prst="rect">
            <a:avLst/>
          </a:prstGeom>
          <a:noFill/>
        </p:spPr>
      </p:pic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EEC903AE-F2E2-F2B7-01B3-7ABCB92526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5806" y="793971"/>
            <a:ext cx="621792" cy="621792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1D9D9AEB-E2B1-43FA-C84A-9DE65EC742A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651903" y="809244"/>
            <a:ext cx="941832" cy="621792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CC43B8D3-9A08-F84C-9DD4-44948BA52D4B}" type="slidenum">
              <a:rPr lang="fr-FR" smtClean="0"/>
              <a:pPr rtl="0">
                <a:spcAft>
                  <a:spcPts val="600"/>
                </a:spcAft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38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8D1C32-CEDB-F6E2-A01E-72AE1A1D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 err="1"/>
              <a:t>Uitkomst</a:t>
            </a:r>
            <a:r>
              <a:rPr lang="fr-FR" dirty="0"/>
              <a:t> </a:t>
            </a:r>
            <a:r>
              <a:rPr lang="fr-FR" dirty="0" err="1"/>
              <a:t>spelvormen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D61BAD3-11BF-AA74-F4B3-2ABC02077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17F181E-B3F5-EEEB-086C-37ADB36790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7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19E3B76-8ECB-55B1-220A-C239EEC5A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1897" y="1845637"/>
            <a:ext cx="3566160" cy="882178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 err="1"/>
              <a:t>Flexibel</a:t>
            </a:r>
            <a:r>
              <a:rPr lang="fr-FR" dirty="0"/>
              <a:t> + </a:t>
            </a:r>
            <a:r>
              <a:rPr lang="fr-FR" dirty="0" err="1"/>
              <a:t>makkelijk</a:t>
            </a:r>
            <a:r>
              <a:rPr lang="fr-FR" dirty="0"/>
              <a:t> in </a:t>
            </a:r>
            <a:r>
              <a:rPr lang="fr-FR" dirty="0" err="1"/>
              <a:t>gebruik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648B9B-6F61-26FD-880B-5CFAA0499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448" y="2788920"/>
            <a:ext cx="4352544" cy="3259836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 err="1"/>
              <a:t>Verschillend</a:t>
            </a:r>
            <a:r>
              <a:rPr lang="fr-FR" dirty="0"/>
              <a:t> </a:t>
            </a:r>
            <a:r>
              <a:rPr lang="fr-FR" dirty="0" err="1"/>
              <a:t>publiek</a:t>
            </a:r>
            <a:r>
              <a:rPr lang="fr-FR" dirty="0"/>
              <a:t> (</a:t>
            </a:r>
            <a:r>
              <a:rPr lang="fr-FR" dirty="0" err="1"/>
              <a:t>vanaf</a:t>
            </a:r>
            <a:r>
              <a:rPr lang="fr-FR" dirty="0"/>
              <a:t> 8 </a:t>
            </a:r>
            <a:r>
              <a:rPr lang="fr-FR" dirty="0" err="1"/>
              <a:t>jaar</a:t>
            </a:r>
            <a:r>
              <a:rPr lang="fr-FR" dirty="0"/>
              <a:t>)</a:t>
            </a:r>
          </a:p>
          <a:p>
            <a:pPr rtl="0"/>
            <a:r>
              <a:rPr lang="fr-FR" dirty="0" err="1"/>
              <a:t>Oneindig</a:t>
            </a:r>
            <a:r>
              <a:rPr lang="fr-FR" dirty="0"/>
              <a:t> op </a:t>
            </a:r>
            <a:r>
              <a:rPr lang="fr-FR" dirty="0" err="1"/>
              <a:t>verschillende</a:t>
            </a:r>
            <a:r>
              <a:rPr lang="fr-FR" dirty="0"/>
              <a:t> </a:t>
            </a:r>
            <a:r>
              <a:rPr lang="fr-FR" dirty="0" err="1"/>
              <a:t>manieren</a:t>
            </a:r>
            <a:r>
              <a:rPr lang="fr-FR" dirty="0"/>
              <a:t> </a:t>
            </a:r>
            <a:r>
              <a:rPr lang="fr-FR" dirty="0" err="1"/>
              <a:t>gebruiken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Vaste </a:t>
            </a:r>
            <a:r>
              <a:rPr lang="fr-FR" dirty="0" err="1"/>
              <a:t>groep</a:t>
            </a:r>
            <a:r>
              <a:rPr lang="fr-FR" dirty="0"/>
              <a:t> -&gt; </a:t>
            </a:r>
            <a:r>
              <a:rPr lang="fr-FR" dirty="0" err="1"/>
              <a:t>flexibel</a:t>
            </a:r>
            <a:r>
              <a:rPr lang="fr-FR" dirty="0"/>
              <a:t> in </a:t>
            </a:r>
            <a:r>
              <a:rPr lang="fr-FR" dirty="0" err="1"/>
              <a:t>tijd</a:t>
            </a:r>
            <a:endParaRPr lang="fr-FR" dirty="0"/>
          </a:p>
          <a:p>
            <a:pPr lvl="1"/>
            <a:r>
              <a:rPr lang="fr-FR" dirty="0" err="1"/>
              <a:t>Dynamische</a:t>
            </a:r>
            <a:r>
              <a:rPr lang="fr-FR" dirty="0"/>
              <a:t> </a:t>
            </a:r>
            <a:r>
              <a:rPr lang="fr-FR" dirty="0" err="1"/>
              <a:t>vorm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dirty="0" err="1">
                <a:sym typeface="Wingdings" panose="05000000000000000000" pitchFamily="2" charset="2"/>
              </a:rPr>
              <a:t>komen</a:t>
            </a:r>
            <a:r>
              <a:rPr lang="fr-FR" dirty="0">
                <a:sym typeface="Wingdings" panose="05000000000000000000" pitchFamily="2" charset="2"/>
              </a:rPr>
              <a:t> en </a:t>
            </a:r>
            <a:r>
              <a:rPr lang="fr-FR" dirty="0" err="1">
                <a:sym typeface="Wingdings" panose="05000000000000000000" pitchFamily="2" charset="2"/>
              </a:rPr>
              <a:t>gaan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staand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zetten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aan</a:t>
            </a:r>
            <a:r>
              <a:rPr lang="fr-FR" dirty="0">
                <a:sym typeface="Wingdings" panose="05000000000000000000" pitchFamily="2" charset="2"/>
              </a:rPr>
              <a:t> de </a:t>
            </a:r>
            <a:r>
              <a:rPr lang="fr-FR" dirty="0" err="1">
                <a:sym typeface="Wingdings" panose="05000000000000000000" pitchFamily="2" charset="2"/>
              </a:rPr>
              <a:t>schoolpoort</a:t>
            </a:r>
            <a:endParaRPr lang="fr-FR" dirty="0">
              <a:sym typeface="Wingdings" panose="05000000000000000000" pitchFamily="2" charset="2"/>
            </a:endParaRPr>
          </a:p>
          <a:p>
            <a:pPr lvl="1"/>
            <a:r>
              <a:rPr lang="fr-FR" dirty="0" err="1">
                <a:sym typeface="Wingdings" panose="05000000000000000000" pitchFamily="2" charset="2"/>
              </a:rPr>
              <a:t>Oneindig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aantal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onderwerpen</a:t>
            </a:r>
            <a:r>
              <a:rPr lang="fr-FR" dirty="0">
                <a:sym typeface="Wingdings" panose="05000000000000000000" pitchFamily="2" charset="2"/>
              </a:rPr>
              <a:t>  </a:t>
            </a:r>
            <a:r>
              <a:rPr lang="fr-FR" dirty="0" err="1">
                <a:sym typeface="Wingdings" panose="05000000000000000000" pitchFamily="2" charset="2"/>
              </a:rPr>
              <a:t>verder</a:t>
            </a:r>
            <a:r>
              <a:rPr lang="fr-FR" dirty="0">
                <a:sym typeface="Wingdings" panose="05000000000000000000" pitchFamily="2" charset="2"/>
              </a:rPr>
              <a:t> kan </a:t>
            </a:r>
            <a:r>
              <a:rPr lang="fr-FR" dirty="0" err="1">
                <a:sym typeface="Wingdings" panose="05000000000000000000" pitchFamily="2" charset="2"/>
              </a:rPr>
              <a:t>sturen</a:t>
            </a:r>
            <a:r>
              <a:rPr lang="fr-FR" dirty="0">
                <a:sym typeface="Wingdings" panose="05000000000000000000" pitchFamily="2" charset="2"/>
              </a:rPr>
              <a:t> of </a:t>
            </a:r>
            <a:r>
              <a:rPr lang="fr-FR" dirty="0" err="1">
                <a:sym typeface="Wingdings" panose="05000000000000000000" pitchFamily="2" charset="2"/>
              </a:rPr>
              <a:t>verdiepen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05B717-5038-0070-60FC-634FA9998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5040" y="1915886"/>
            <a:ext cx="3566160" cy="103051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Heel </a:t>
            </a:r>
            <a:r>
              <a:rPr lang="fr-FR" dirty="0" err="1"/>
              <a:t>geschikt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Nederlandse</a:t>
            </a:r>
            <a:r>
              <a:rPr lang="fr-FR" dirty="0"/>
              <a:t> </a:t>
            </a:r>
            <a:r>
              <a:rPr lang="fr-FR" dirty="0" err="1"/>
              <a:t>lessen</a:t>
            </a:r>
            <a:r>
              <a:rPr lang="fr-FR" dirty="0"/>
              <a:t> op </a:t>
            </a:r>
            <a:r>
              <a:rPr lang="fr-FR" dirty="0" err="1"/>
              <a:t>school</a:t>
            </a:r>
            <a:endParaRPr lang="fr-FR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09DD5B6E-5EB4-E24C-F029-D11B31418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9749" y="3064692"/>
            <a:ext cx="4352544" cy="200253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 err="1"/>
              <a:t>Visuele</a:t>
            </a:r>
            <a:r>
              <a:rPr lang="fr-FR" dirty="0"/>
              <a:t> aspect: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kaart</a:t>
            </a:r>
            <a:r>
              <a:rPr lang="fr-FR" dirty="0"/>
              <a:t> Mechelen</a:t>
            </a:r>
          </a:p>
          <a:p>
            <a:pPr lvl="1"/>
            <a:r>
              <a:rPr lang="fr-FR" dirty="0" err="1"/>
              <a:t>Symbolen</a:t>
            </a:r>
            <a:r>
              <a:rPr lang="fr-FR" dirty="0"/>
              <a:t> en </a:t>
            </a:r>
            <a:r>
              <a:rPr lang="fr-FR" dirty="0" err="1"/>
              <a:t>herkenbare</a:t>
            </a:r>
            <a:r>
              <a:rPr lang="fr-FR" dirty="0"/>
              <a:t> </a:t>
            </a:r>
            <a:r>
              <a:rPr lang="fr-FR" dirty="0" err="1"/>
              <a:t>plekken</a:t>
            </a:r>
            <a:endParaRPr lang="fr-FR" dirty="0"/>
          </a:p>
          <a:p>
            <a:pPr rtl="0"/>
            <a:r>
              <a:rPr lang="fr-FR" dirty="0" err="1"/>
              <a:t>Nederlands</a:t>
            </a:r>
            <a:r>
              <a:rPr lang="fr-FR" dirty="0"/>
              <a:t> </a:t>
            </a:r>
            <a:r>
              <a:rPr lang="fr-FR" dirty="0" err="1"/>
              <a:t>oefenen</a:t>
            </a:r>
            <a:endParaRPr lang="fr-FR" dirty="0"/>
          </a:p>
          <a:p>
            <a:pPr rtl="0"/>
            <a:r>
              <a:rPr lang="fr-FR" dirty="0" err="1"/>
              <a:t>Oneindig</a:t>
            </a:r>
            <a:r>
              <a:rPr lang="fr-FR" dirty="0"/>
              <a:t> </a:t>
            </a:r>
            <a:r>
              <a:rPr lang="fr-FR" dirty="0" err="1"/>
              <a:t>veel</a:t>
            </a:r>
            <a:r>
              <a:rPr lang="fr-FR" dirty="0"/>
              <a:t> </a:t>
            </a:r>
            <a:r>
              <a:rPr lang="fr-FR" dirty="0" err="1"/>
              <a:t>onderwerpen</a:t>
            </a:r>
            <a:r>
              <a:rPr lang="fr-FR" dirty="0"/>
              <a:t> om </a:t>
            </a:r>
            <a:r>
              <a:rPr lang="fr-FR" dirty="0" err="1"/>
              <a:t>aan</a:t>
            </a:r>
            <a:r>
              <a:rPr lang="fr-FR" dirty="0"/>
              <a:t> te </a:t>
            </a:r>
            <a:r>
              <a:rPr lang="fr-FR" dirty="0" err="1"/>
              <a:t>halen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70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CFC65B13-DBA7-CB3E-F251-880122C1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sz="3600" dirty="0" err="1"/>
              <a:t>Uitkomst</a:t>
            </a:r>
            <a:r>
              <a:rPr lang="fr-FR" sz="3600" dirty="0"/>
              <a:t> </a:t>
            </a:r>
            <a:r>
              <a:rPr lang="fr-FR" sz="3600" dirty="0" err="1"/>
              <a:t>verbinding</a:t>
            </a:r>
            <a:r>
              <a:rPr lang="fr-FR" sz="3600" dirty="0"/>
              <a:t> </a:t>
            </a:r>
          </a:p>
        </p:txBody>
      </p:sp>
      <p:graphicFrame>
        <p:nvGraphicFramePr>
          <p:cNvPr id="7" name="Espace réservé du contenu 3" descr="Espace réservé à la Chronologie ">
            <a:extLst>
              <a:ext uri="{FF2B5EF4-FFF2-40B4-BE49-F238E27FC236}">
                <a16:creationId xmlns:a16="http://schemas.microsoft.com/office/drawing/2014/main" id="{3033222B-8F61-7CC1-AF3E-1B1B8047A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199517"/>
              </p:ext>
            </p:extLst>
          </p:nvPr>
        </p:nvGraphicFramePr>
        <p:xfrm>
          <a:off x="1665288" y="1825625"/>
          <a:ext cx="88614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2C92178-B239-AAAD-CF10-C0CD04C1BA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01003A-1258-C8AB-E292-CE0E5E612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C43B8D3-9A08-F84C-9DD4-44948BA52D4B}" type="slidenum">
              <a:rPr lang="fr-FR" smtClean="0"/>
              <a:pPr rtl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40524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9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FC2734"/>
      </a:hlink>
      <a:folHlink>
        <a:srgbClr val="42AAC7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494340_TF22529792_Win32" id="{54A982E8-A899-4647-BB5A-9F830F4A7E25}" vid="{353AA860-FAF5-422D-9437-D848A721491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3441F37-C10B-49C7-9131-D813AD6E94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B0F111-FD6B-4279-A9B8-A9ADF27746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65A588-1D2A-427C-AA32-A236D95C8F8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Metropool ontwerp</Template>
  <TotalTime>3447</TotalTime>
  <Words>509</Words>
  <Application>Microsoft Office PowerPoint</Application>
  <PresentationFormat>Breedbeeld</PresentationFormat>
  <Paragraphs>115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Segoe UI</vt:lpstr>
      <vt:lpstr>Wingdings</vt:lpstr>
      <vt:lpstr>Thème Office</vt:lpstr>
      <vt:lpstr> De mensen maken de school (De mensen maken de stad)</vt:lpstr>
      <vt:lpstr>Voorstelling</vt:lpstr>
      <vt:lpstr>Onderzoek/test </vt:lpstr>
      <vt:lpstr>Spelbord</vt:lpstr>
      <vt:lpstr>Spelbord</vt:lpstr>
      <vt:lpstr>  Doel &amp; testplek</vt:lpstr>
      <vt:lpstr>Sfeerbeeld</vt:lpstr>
      <vt:lpstr>Uitkomst spelvormen</vt:lpstr>
      <vt:lpstr>Uitkomst verbinding </vt:lpstr>
      <vt:lpstr>Uitkomst  noden/zorgen</vt:lpstr>
      <vt:lpstr>Nog gebruiken?  Spel gratis beschikbaar in het sociaal huis  Uitleenbaar via socialecohesie@mechelen.be  Tutorial te vinden op  https://www.youtube.com/watch?v=wXBqVIaN8Y4 </vt:lpstr>
      <vt:lpstr>Dankjewel</vt:lpstr>
    </vt:vector>
  </TitlesOfParts>
  <Company>Stad Mechelen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Marijke Van Biervliet</dc:creator>
  <cp:lastModifiedBy>Evelyne Verhaegen</cp:lastModifiedBy>
  <cp:revision>2</cp:revision>
  <dcterms:created xsi:type="dcterms:W3CDTF">2025-03-24T08:17:23Z</dcterms:created>
  <dcterms:modified xsi:type="dcterms:W3CDTF">2025-06-02T13:08:26Z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