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30" r:id="rId2"/>
    <p:sldId id="333" r:id="rId3"/>
    <p:sldId id="329" r:id="rId4"/>
    <p:sldId id="257" r:id="rId5"/>
    <p:sldId id="256" r:id="rId6"/>
    <p:sldId id="260" r:id="rId7"/>
    <p:sldId id="340" r:id="rId8"/>
    <p:sldId id="331" r:id="rId9"/>
    <p:sldId id="332" r:id="rId10"/>
    <p:sldId id="334" r:id="rId11"/>
    <p:sldId id="339" r:id="rId12"/>
    <p:sldId id="338" r:id="rId13"/>
    <p:sldId id="335" r:id="rId14"/>
    <p:sldId id="33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2000" dirty="0"/>
              <a:t>Evolutie Aantal</a:t>
            </a:r>
            <a:r>
              <a:rPr lang="nl-BE" sz="2000" baseline="0" dirty="0"/>
              <a:t> Dossiers per Spoor</a:t>
            </a:r>
            <a:endParaRPr lang="nl-BE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Blad2!$B$1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Blad2!$A$2:$A$4</c:f>
              <c:strCache>
                <c:ptCount val="3"/>
                <c:pt idx="0">
                  <c:v>Spoor 1</c:v>
                </c:pt>
                <c:pt idx="1">
                  <c:v>Spoor 2</c:v>
                </c:pt>
                <c:pt idx="2">
                  <c:v>Spoor 3</c:v>
                </c:pt>
              </c:strCache>
            </c:strRef>
          </c:cat>
          <c:val>
            <c:numRef>
              <c:f>Blad2!$B$2:$B$4</c:f>
              <c:numCache>
                <c:formatCode>General</c:formatCode>
                <c:ptCount val="3"/>
                <c:pt idx="0">
                  <c:v>18</c:v>
                </c:pt>
                <c:pt idx="1">
                  <c:v>94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B-47B7-B82F-948CEA995354}"/>
            </c:ext>
          </c:extLst>
        </c:ser>
        <c:ser>
          <c:idx val="1"/>
          <c:order val="1"/>
          <c:tx>
            <c:strRef>
              <c:f>Blad2!$C$1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Blad2!$A$2:$A$4</c:f>
              <c:strCache>
                <c:ptCount val="3"/>
                <c:pt idx="0">
                  <c:v>Spoor 1</c:v>
                </c:pt>
                <c:pt idx="1">
                  <c:v>Spoor 2</c:v>
                </c:pt>
                <c:pt idx="2">
                  <c:v>Spoor 3</c:v>
                </c:pt>
              </c:strCache>
            </c:strRef>
          </c:cat>
          <c:val>
            <c:numRef>
              <c:f>Blad2!$C$2:$C$4</c:f>
              <c:numCache>
                <c:formatCode>General</c:formatCode>
                <c:ptCount val="3"/>
                <c:pt idx="0">
                  <c:v>14</c:v>
                </c:pt>
                <c:pt idx="1">
                  <c:v>112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3B-47B7-B82F-948CEA995354}"/>
            </c:ext>
          </c:extLst>
        </c:ser>
        <c:ser>
          <c:idx val="2"/>
          <c:order val="2"/>
          <c:tx>
            <c:strRef>
              <c:f>Blad2!$D$1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Blad2!$A$2:$A$4</c:f>
              <c:strCache>
                <c:ptCount val="3"/>
                <c:pt idx="0">
                  <c:v>Spoor 1</c:v>
                </c:pt>
                <c:pt idx="1">
                  <c:v>Spoor 2</c:v>
                </c:pt>
                <c:pt idx="2">
                  <c:v>Spoor 3</c:v>
                </c:pt>
              </c:strCache>
            </c:strRef>
          </c:cat>
          <c:val>
            <c:numRef>
              <c:f>Blad2!$D$2:$D$4</c:f>
              <c:numCache>
                <c:formatCode>General</c:formatCode>
                <c:ptCount val="3"/>
                <c:pt idx="0">
                  <c:v>52</c:v>
                </c:pt>
                <c:pt idx="1">
                  <c:v>266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3B-47B7-B82F-948CEA9953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4373920"/>
        <c:axId val="534372280"/>
      </c:barChart>
      <c:catAx>
        <c:axId val="53437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34372280"/>
        <c:crosses val="autoZero"/>
        <c:auto val="1"/>
        <c:lblAlgn val="ctr"/>
        <c:lblOffset val="100"/>
        <c:noMultiLvlLbl val="0"/>
      </c:catAx>
      <c:valAx>
        <c:axId val="534372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3437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err="1"/>
              <a:t>Aanmelders</a:t>
            </a:r>
            <a:r>
              <a:rPr lang="en-US" sz="2800" dirty="0"/>
              <a:t> FJC (n=387)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Blad1!$A$2:$A$11</c:f>
              <c:strCache>
                <c:ptCount val="10"/>
                <c:pt idx="0">
                  <c:v>Politie</c:v>
                </c:pt>
                <c:pt idx="1">
                  <c:v>Parket</c:v>
                </c:pt>
                <c:pt idx="2">
                  <c:v>Sociaal Huis</c:v>
                </c:pt>
                <c:pt idx="3">
                  <c:v>OCMW</c:v>
                </c:pt>
                <c:pt idx="4">
                  <c:v>Sd JRB</c:v>
                </c:pt>
                <c:pt idx="5">
                  <c:v>ZH</c:v>
                </c:pt>
                <c:pt idx="6">
                  <c:v>1G1P</c:v>
                </c:pt>
                <c:pt idx="7">
                  <c:v>CGG</c:v>
                </c:pt>
                <c:pt idx="8">
                  <c:v>Emmaüs</c:v>
                </c:pt>
                <c:pt idx="9">
                  <c:v>Andere</c:v>
                </c:pt>
              </c:strCache>
            </c:strRef>
          </c:cat>
          <c:val>
            <c:numRef>
              <c:f>Blad1!$B$2:$B$11</c:f>
              <c:numCache>
                <c:formatCode>General</c:formatCode>
                <c:ptCount val="10"/>
                <c:pt idx="0">
                  <c:v>308</c:v>
                </c:pt>
                <c:pt idx="1">
                  <c:v>16</c:v>
                </c:pt>
                <c:pt idx="2">
                  <c:v>12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8C-4EAE-A068-FF31356246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7275312"/>
        <c:axId val="447269080"/>
      </c:barChart>
      <c:catAx>
        <c:axId val="44727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47269080"/>
        <c:crosses val="autoZero"/>
        <c:auto val="1"/>
        <c:lblAlgn val="ctr"/>
        <c:lblOffset val="100"/>
        <c:noMultiLvlLbl val="0"/>
      </c:catAx>
      <c:valAx>
        <c:axId val="447269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4727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Dossiers</a:t>
            </a:r>
            <a:r>
              <a:rPr lang="en-US" sz="2000" baseline="0" dirty="0"/>
              <a:t> per </a:t>
            </a:r>
            <a:r>
              <a:rPr lang="en-US" sz="2000" baseline="0" dirty="0" err="1"/>
              <a:t>Politiezone</a:t>
            </a:r>
            <a:r>
              <a:rPr lang="en-US" sz="2000" baseline="0" dirty="0"/>
              <a:t> (n</a:t>
            </a:r>
            <a:r>
              <a:rPr lang="en-US" sz="1600" baseline="0" dirty="0"/>
              <a:t>=</a:t>
            </a:r>
            <a:r>
              <a:rPr lang="en-US" sz="2000" baseline="0" dirty="0"/>
              <a:t>387)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Blad3!$A$2:$A$8</c:f>
              <c:strCache>
                <c:ptCount val="7"/>
                <c:pt idx="0">
                  <c:v>Pz MeWi</c:v>
                </c:pt>
                <c:pt idx="1">
                  <c:v>PZ Lier</c:v>
                </c:pt>
                <c:pt idx="2">
                  <c:v>PZ Bodukap</c:v>
                </c:pt>
                <c:pt idx="3">
                  <c:v>PZ Klein-Brabant</c:v>
                </c:pt>
                <c:pt idx="4">
                  <c:v>PZ Heist</c:v>
                </c:pt>
                <c:pt idx="5">
                  <c:v>PZ Berlaar-Nijlen</c:v>
                </c:pt>
                <c:pt idx="6">
                  <c:v>Onbekend</c:v>
                </c:pt>
              </c:strCache>
            </c:strRef>
          </c:cat>
          <c:val>
            <c:numRef>
              <c:f>Blad3!$B$2:$B$8</c:f>
              <c:numCache>
                <c:formatCode>General</c:formatCode>
                <c:ptCount val="7"/>
                <c:pt idx="0">
                  <c:v>182</c:v>
                </c:pt>
                <c:pt idx="1">
                  <c:v>20</c:v>
                </c:pt>
                <c:pt idx="2">
                  <c:v>63</c:v>
                </c:pt>
                <c:pt idx="3">
                  <c:v>68</c:v>
                </c:pt>
                <c:pt idx="4">
                  <c:v>33</c:v>
                </c:pt>
                <c:pt idx="5">
                  <c:v>10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D1-4658-8BA0-9CF6C0350F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4378840"/>
        <c:axId val="534386056"/>
      </c:barChart>
      <c:catAx>
        <c:axId val="53437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34386056"/>
        <c:crosses val="autoZero"/>
        <c:auto val="1"/>
        <c:lblAlgn val="ctr"/>
        <c:lblOffset val="100"/>
        <c:noMultiLvlLbl val="0"/>
      </c:catAx>
      <c:valAx>
        <c:axId val="534386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3437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577A8-30FD-417A-BFD2-A1EFAE69C9F8}" type="doc">
      <dgm:prSet loTypeId="urn:microsoft.com/office/officeart/2005/8/layout/target1" loCatId="relationship" qsTypeId="urn:microsoft.com/office/officeart/2005/8/quickstyle/simple3" qsCatId="simple" csTypeId="urn:microsoft.com/office/officeart/2005/8/colors/accent1_2" csCatId="accent1" phldr="1"/>
      <dgm:spPr/>
    </dgm:pt>
    <dgm:pt modelId="{BCA2BFC1-0C03-430E-BD99-3E2D7EAB82B7}">
      <dgm:prSet phldrT="[Tekst]"/>
      <dgm:spPr/>
      <dgm:t>
        <a:bodyPr/>
        <a:lstStyle/>
        <a:p>
          <a:r>
            <a:rPr lang="nl-BE" dirty="0">
              <a:solidFill>
                <a:schemeClr val="bg1"/>
              </a:solidFill>
            </a:rPr>
            <a:t>Kernteam</a:t>
          </a:r>
        </a:p>
      </dgm:t>
    </dgm:pt>
    <dgm:pt modelId="{A1636C6C-6F9C-4CAA-A2BC-141A3C4869A4}" type="parTrans" cxnId="{0F2C6967-6534-4570-ACF5-C2551EF937A3}">
      <dgm:prSet/>
      <dgm:spPr/>
      <dgm:t>
        <a:bodyPr/>
        <a:lstStyle/>
        <a:p>
          <a:endParaRPr lang="nl-BE">
            <a:solidFill>
              <a:schemeClr val="bg2">
                <a:lumMod val="90000"/>
              </a:schemeClr>
            </a:solidFill>
          </a:endParaRPr>
        </a:p>
      </dgm:t>
    </dgm:pt>
    <dgm:pt modelId="{92A379FA-1D90-4585-997D-65BBAF0ED039}" type="sibTrans" cxnId="{0F2C6967-6534-4570-ACF5-C2551EF937A3}">
      <dgm:prSet/>
      <dgm:spPr/>
      <dgm:t>
        <a:bodyPr/>
        <a:lstStyle/>
        <a:p>
          <a:endParaRPr lang="nl-BE">
            <a:solidFill>
              <a:schemeClr val="bg2">
                <a:lumMod val="90000"/>
              </a:schemeClr>
            </a:solidFill>
          </a:endParaRPr>
        </a:p>
      </dgm:t>
    </dgm:pt>
    <dgm:pt modelId="{4835D117-8F45-4273-AE89-E857786A8940}">
      <dgm:prSet phldrT="[Tekst]"/>
      <dgm:spPr/>
      <dgm:t>
        <a:bodyPr/>
        <a:lstStyle/>
        <a:p>
          <a:r>
            <a:rPr lang="nl-BE" dirty="0">
              <a:solidFill>
                <a:schemeClr val="bg1"/>
              </a:solidFill>
            </a:rPr>
            <a:t>Kernpartners</a:t>
          </a:r>
        </a:p>
      </dgm:t>
    </dgm:pt>
    <dgm:pt modelId="{7D2890FB-482B-44E5-9F8F-EBBB9C18C955}" type="parTrans" cxnId="{4A9378AA-D759-43E2-BE1F-014415DC233B}">
      <dgm:prSet/>
      <dgm:spPr/>
      <dgm:t>
        <a:bodyPr/>
        <a:lstStyle/>
        <a:p>
          <a:endParaRPr lang="nl-BE">
            <a:solidFill>
              <a:schemeClr val="bg2">
                <a:lumMod val="90000"/>
              </a:schemeClr>
            </a:solidFill>
          </a:endParaRPr>
        </a:p>
      </dgm:t>
    </dgm:pt>
    <dgm:pt modelId="{63987D3D-4BA5-4E00-B2EA-8B731A957378}" type="sibTrans" cxnId="{4A9378AA-D759-43E2-BE1F-014415DC233B}">
      <dgm:prSet/>
      <dgm:spPr/>
      <dgm:t>
        <a:bodyPr/>
        <a:lstStyle/>
        <a:p>
          <a:endParaRPr lang="nl-BE">
            <a:solidFill>
              <a:schemeClr val="bg2">
                <a:lumMod val="90000"/>
              </a:schemeClr>
            </a:solidFill>
          </a:endParaRPr>
        </a:p>
      </dgm:t>
    </dgm:pt>
    <dgm:pt modelId="{95578B3E-186A-4218-ABB9-20712956B7EF}">
      <dgm:prSet phldrT="[Tekst]"/>
      <dgm:spPr/>
      <dgm:t>
        <a:bodyPr/>
        <a:lstStyle/>
        <a:p>
          <a:r>
            <a:rPr lang="nl-BE" dirty="0">
              <a:solidFill>
                <a:schemeClr val="bg1"/>
              </a:solidFill>
            </a:rPr>
            <a:t>FJC</a:t>
          </a:r>
          <a:r>
            <a:rPr lang="nl-BE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nl-BE" dirty="0">
              <a:solidFill>
                <a:schemeClr val="bg1"/>
              </a:solidFill>
            </a:rPr>
            <a:t>Netwerk</a:t>
          </a:r>
        </a:p>
      </dgm:t>
    </dgm:pt>
    <dgm:pt modelId="{41FCC1EE-4261-4B4F-A146-660D5C443B45}" type="parTrans" cxnId="{51475070-7322-46E6-82B5-D304448B4DC3}">
      <dgm:prSet/>
      <dgm:spPr/>
      <dgm:t>
        <a:bodyPr/>
        <a:lstStyle/>
        <a:p>
          <a:endParaRPr lang="nl-BE">
            <a:solidFill>
              <a:schemeClr val="bg2">
                <a:lumMod val="90000"/>
              </a:schemeClr>
            </a:solidFill>
          </a:endParaRPr>
        </a:p>
      </dgm:t>
    </dgm:pt>
    <dgm:pt modelId="{5524563A-BC77-4F80-8A8A-C7A513EB8710}" type="sibTrans" cxnId="{51475070-7322-46E6-82B5-D304448B4DC3}">
      <dgm:prSet/>
      <dgm:spPr/>
      <dgm:t>
        <a:bodyPr/>
        <a:lstStyle/>
        <a:p>
          <a:endParaRPr lang="nl-BE">
            <a:solidFill>
              <a:schemeClr val="bg2">
                <a:lumMod val="90000"/>
              </a:schemeClr>
            </a:solidFill>
          </a:endParaRPr>
        </a:p>
      </dgm:t>
    </dgm:pt>
    <dgm:pt modelId="{4398F6E0-1469-49A3-B9F0-C52FCE0A0104}" type="pres">
      <dgm:prSet presAssocID="{742577A8-30FD-417A-BFD2-A1EFAE69C9F8}" presName="composite" presStyleCnt="0">
        <dgm:presLayoutVars>
          <dgm:chMax val="5"/>
          <dgm:dir/>
          <dgm:resizeHandles val="exact"/>
        </dgm:presLayoutVars>
      </dgm:prSet>
      <dgm:spPr/>
    </dgm:pt>
    <dgm:pt modelId="{040A6923-FFE1-4D65-AEDD-8D73F64FABE6}" type="pres">
      <dgm:prSet presAssocID="{BCA2BFC1-0C03-430E-BD99-3E2D7EAB82B7}" presName="circle1" presStyleLbl="lnNode1" presStyleIdx="0" presStyleCnt="3"/>
      <dgm:spPr>
        <a:ln>
          <a:solidFill>
            <a:schemeClr val="tx2"/>
          </a:solidFill>
        </a:ln>
      </dgm:spPr>
    </dgm:pt>
    <dgm:pt modelId="{299E09A1-C15A-4309-A9B5-F9C3E22AEA0C}" type="pres">
      <dgm:prSet presAssocID="{BCA2BFC1-0C03-430E-BD99-3E2D7EAB82B7}" presName="text1" presStyleLbl="revTx" presStyleIdx="0" presStyleCnt="3">
        <dgm:presLayoutVars>
          <dgm:bulletEnabled val="1"/>
        </dgm:presLayoutVars>
      </dgm:prSet>
      <dgm:spPr/>
    </dgm:pt>
    <dgm:pt modelId="{7C3D591A-5640-4151-81CD-1B4C256925AD}" type="pres">
      <dgm:prSet presAssocID="{BCA2BFC1-0C03-430E-BD99-3E2D7EAB82B7}" presName="line1" presStyleLbl="callout" presStyleIdx="0" presStyleCnt="6"/>
      <dgm:spPr>
        <a:ln>
          <a:solidFill>
            <a:schemeClr val="tx1"/>
          </a:solidFill>
        </a:ln>
      </dgm:spPr>
    </dgm:pt>
    <dgm:pt modelId="{AE9012FB-7344-4F7A-8FF3-C352A90E51B1}" type="pres">
      <dgm:prSet presAssocID="{BCA2BFC1-0C03-430E-BD99-3E2D7EAB82B7}" presName="d1" presStyleLbl="callout" presStyleIdx="1" presStyleCnt="6"/>
      <dgm:spPr>
        <a:ln>
          <a:solidFill>
            <a:schemeClr val="tx1">
              <a:lumMod val="95000"/>
              <a:lumOff val="5000"/>
            </a:schemeClr>
          </a:solidFill>
        </a:ln>
      </dgm:spPr>
    </dgm:pt>
    <dgm:pt modelId="{8347A66D-29A7-4A43-A189-510054DBD2D4}" type="pres">
      <dgm:prSet presAssocID="{4835D117-8F45-4273-AE89-E857786A8940}" presName="circle2" presStyleLbl="lnNode1" presStyleIdx="1" presStyleCnt="3"/>
      <dgm:spPr>
        <a:ln>
          <a:solidFill>
            <a:schemeClr val="tx2"/>
          </a:solidFill>
        </a:ln>
      </dgm:spPr>
    </dgm:pt>
    <dgm:pt modelId="{D92BB7F8-BBAB-494E-B622-1E857DFBC455}" type="pres">
      <dgm:prSet presAssocID="{4835D117-8F45-4273-AE89-E857786A8940}" presName="text2" presStyleLbl="revTx" presStyleIdx="1" presStyleCnt="3">
        <dgm:presLayoutVars>
          <dgm:bulletEnabled val="1"/>
        </dgm:presLayoutVars>
      </dgm:prSet>
      <dgm:spPr/>
    </dgm:pt>
    <dgm:pt modelId="{7BF487CE-8B90-40DB-8114-B7A8C97A97D9}" type="pres">
      <dgm:prSet presAssocID="{4835D117-8F45-4273-AE89-E857786A8940}" presName="line2" presStyleLbl="callout" presStyleIdx="2" presStyleCnt="6"/>
      <dgm:spPr>
        <a:ln>
          <a:solidFill>
            <a:schemeClr val="tx1"/>
          </a:solidFill>
        </a:ln>
      </dgm:spPr>
    </dgm:pt>
    <dgm:pt modelId="{129AB8C4-AE7E-411E-9EFD-DB11B1E57147}" type="pres">
      <dgm:prSet presAssocID="{4835D117-8F45-4273-AE89-E857786A8940}" presName="d2" presStyleLbl="callout" presStyleIdx="3" presStyleCnt="6"/>
      <dgm:spPr>
        <a:ln>
          <a:solidFill>
            <a:schemeClr val="tx1"/>
          </a:solidFill>
        </a:ln>
      </dgm:spPr>
    </dgm:pt>
    <dgm:pt modelId="{E6185549-DB43-429B-A3B5-78BE73DEC088}" type="pres">
      <dgm:prSet presAssocID="{95578B3E-186A-4218-ABB9-20712956B7EF}" presName="circle3" presStyleLbl="lnNode1" presStyleIdx="2" presStyleCnt="3"/>
      <dgm:spPr>
        <a:ln>
          <a:solidFill>
            <a:schemeClr val="tx2"/>
          </a:solidFill>
        </a:ln>
      </dgm:spPr>
    </dgm:pt>
    <dgm:pt modelId="{31A48621-7004-408F-9F8C-AE9730D66774}" type="pres">
      <dgm:prSet presAssocID="{95578B3E-186A-4218-ABB9-20712956B7EF}" presName="text3" presStyleLbl="revTx" presStyleIdx="2" presStyleCnt="3">
        <dgm:presLayoutVars>
          <dgm:bulletEnabled val="1"/>
        </dgm:presLayoutVars>
      </dgm:prSet>
      <dgm:spPr/>
    </dgm:pt>
    <dgm:pt modelId="{C20DE814-09AB-4587-A401-F006FF129E49}" type="pres">
      <dgm:prSet presAssocID="{95578B3E-186A-4218-ABB9-20712956B7EF}" presName="line3" presStyleLbl="callout" presStyleIdx="4" presStyleCnt="6"/>
      <dgm:spPr>
        <a:ln>
          <a:solidFill>
            <a:schemeClr val="tx1"/>
          </a:solidFill>
        </a:ln>
      </dgm:spPr>
    </dgm:pt>
    <dgm:pt modelId="{1063A050-DD84-4212-8238-030413549884}" type="pres">
      <dgm:prSet presAssocID="{95578B3E-186A-4218-ABB9-20712956B7EF}" presName="d3" presStyleLbl="callout" presStyleIdx="5" presStyleCnt="6"/>
      <dgm:spPr>
        <a:ln>
          <a:solidFill>
            <a:schemeClr val="tx1"/>
          </a:solidFill>
        </a:ln>
      </dgm:spPr>
    </dgm:pt>
  </dgm:ptLst>
  <dgm:cxnLst>
    <dgm:cxn modelId="{C234A200-E112-43C8-A538-710509B55DC1}" type="presOf" srcId="{95578B3E-186A-4218-ABB9-20712956B7EF}" destId="{31A48621-7004-408F-9F8C-AE9730D66774}" srcOrd="0" destOrd="0" presId="urn:microsoft.com/office/officeart/2005/8/layout/target1"/>
    <dgm:cxn modelId="{B3CFB313-81E6-45D3-9045-FF81EDF728BA}" type="presOf" srcId="{742577A8-30FD-417A-BFD2-A1EFAE69C9F8}" destId="{4398F6E0-1469-49A3-B9F0-C52FCE0A0104}" srcOrd="0" destOrd="0" presId="urn:microsoft.com/office/officeart/2005/8/layout/target1"/>
    <dgm:cxn modelId="{AD553C5E-35E0-4711-9C02-C33DCCDF3163}" type="presOf" srcId="{4835D117-8F45-4273-AE89-E857786A8940}" destId="{D92BB7F8-BBAB-494E-B622-1E857DFBC455}" srcOrd="0" destOrd="0" presId="urn:microsoft.com/office/officeart/2005/8/layout/target1"/>
    <dgm:cxn modelId="{0F2C6967-6534-4570-ACF5-C2551EF937A3}" srcId="{742577A8-30FD-417A-BFD2-A1EFAE69C9F8}" destId="{BCA2BFC1-0C03-430E-BD99-3E2D7EAB82B7}" srcOrd="0" destOrd="0" parTransId="{A1636C6C-6F9C-4CAA-A2BC-141A3C4869A4}" sibTransId="{92A379FA-1D90-4585-997D-65BBAF0ED039}"/>
    <dgm:cxn modelId="{51475070-7322-46E6-82B5-D304448B4DC3}" srcId="{742577A8-30FD-417A-BFD2-A1EFAE69C9F8}" destId="{95578B3E-186A-4218-ABB9-20712956B7EF}" srcOrd="2" destOrd="0" parTransId="{41FCC1EE-4261-4B4F-A146-660D5C443B45}" sibTransId="{5524563A-BC77-4F80-8A8A-C7A513EB8710}"/>
    <dgm:cxn modelId="{4A9378AA-D759-43E2-BE1F-014415DC233B}" srcId="{742577A8-30FD-417A-BFD2-A1EFAE69C9F8}" destId="{4835D117-8F45-4273-AE89-E857786A8940}" srcOrd="1" destOrd="0" parTransId="{7D2890FB-482B-44E5-9F8F-EBBB9C18C955}" sibTransId="{63987D3D-4BA5-4E00-B2EA-8B731A957378}"/>
    <dgm:cxn modelId="{CF8C65F3-F830-478F-98C3-527E215488C5}" type="presOf" srcId="{BCA2BFC1-0C03-430E-BD99-3E2D7EAB82B7}" destId="{299E09A1-C15A-4309-A9B5-F9C3E22AEA0C}" srcOrd="0" destOrd="0" presId="urn:microsoft.com/office/officeart/2005/8/layout/target1"/>
    <dgm:cxn modelId="{6DDDAFF1-7B3D-4E46-9AAE-E8F002630534}" type="presParOf" srcId="{4398F6E0-1469-49A3-B9F0-C52FCE0A0104}" destId="{040A6923-FFE1-4D65-AEDD-8D73F64FABE6}" srcOrd="0" destOrd="0" presId="urn:microsoft.com/office/officeart/2005/8/layout/target1"/>
    <dgm:cxn modelId="{348DE329-5736-4C6B-8226-7ECBD4F3C458}" type="presParOf" srcId="{4398F6E0-1469-49A3-B9F0-C52FCE0A0104}" destId="{299E09A1-C15A-4309-A9B5-F9C3E22AEA0C}" srcOrd="1" destOrd="0" presId="urn:microsoft.com/office/officeart/2005/8/layout/target1"/>
    <dgm:cxn modelId="{8C09C4E9-B893-496B-AEE3-07261FB4341A}" type="presParOf" srcId="{4398F6E0-1469-49A3-B9F0-C52FCE0A0104}" destId="{7C3D591A-5640-4151-81CD-1B4C256925AD}" srcOrd="2" destOrd="0" presId="urn:microsoft.com/office/officeart/2005/8/layout/target1"/>
    <dgm:cxn modelId="{C52E1009-DD51-43B0-AA92-702BDEF38C2C}" type="presParOf" srcId="{4398F6E0-1469-49A3-B9F0-C52FCE0A0104}" destId="{AE9012FB-7344-4F7A-8FF3-C352A90E51B1}" srcOrd="3" destOrd="0" presId="urn:microsoft.com/office/officeart/2005/8/layout/target1"/>
    <dgm:cxn modelId="{1F1BE0B4-6B75-4403-BD72-85AA0150E327}" type="presParOf" srcId="{4398F6E0-1469-49A3-B9F0-C52FCE0A0104}" destId="{8347A66D-29A7-4A43-A189-510054DBD2D4}" srcOrd="4" destOrd="0" presId="urn:microsoft.com/office/officeart/2005/8/layout/target1"/>
    <dgm:cxn modelId="{EDDF7C31-4EB0-465C-B20D-9FA44F2A63EC}" type="presParOf" srcId="{4398F6E0-1469-49A3-B9F0-C52FCE0A0104}" destId="{D92BB7F8-BBAB-494E-B622-1E857DFBC455}" srcOrd="5" destOrd="0" presId="urn:microsoft.com/office/officeart/2005/8/layout/target1"/>
    <dgm:cxn modelId="{DEACA548-378A-42F4-AF8F-67AFDBA57172}" type="presParOf" srcId="{4398F6E0-1469-49A3-B9F0-C52FCE0A0104}" destId="{7BF487CE-8B90-40DB-8114-B7A8C97A97D9}" srcOrd="6" destOrd="0" presId="urn:microsoft.com/office/officeart/2005/8/layout/target1"/>
    <dgm:cxn modelId="{5402ED41-815F-4F90-A43D-F2B92694C810}" type="presParOf" srcId="{4398F6E0-1469-49A3-B9F0-C52FCE0A0104}" destId="{129AB8C4-AE7E-411E-9EFD-DB11B1E57147}" srcOrd="7" destOrd="0" presId="urn:microsoft.com/office/officeart/2005/8/layout/target1"/>
    <dgm:cxn modelId="{28173D5B-62DE-4A26-9DC9-94E21CD20384}" type="presParOf" srcId="{4398F6E0-1469-49A3-B9F0-C52FCE0A0104}" destId="{E6185549-DB43-429B-A3B5-78BE73DEC088}" srcOrd="8" destOrd="0" presId="urn:microsoft.com/office/officeart/2005/8/layout/target1"/>
    <dgm:cxn modelId="{9C808F38-3B42-4619-825A-7B4AA50CDFDF}" type="presParOf" srcId="{4398F6E0-1469-49A3-B9F0-C52FCE0A0104}" destId="{31A48621-7004-408F-9F8C-AE9730D66774}" srcOrd="9" destOrd="0" presId="urn:microsoft.com/office/officeart/2005/8/layout/target1"/>
    <dgm:cxn modelId="{6B39908C-E821-4446-B3A6-3D72C440380C}" type="presParOf" srcId="{4398F6E0-1469-49A3-B9F0-C52FCE0A0104}" destId="{C20DE814-09AB-4587-A401-F006FF129E49}" srcOrd="10" destOrd="0" presId="urn:microsoft.com/office/officeart/2005/8/layout/target1"/>
    <dgm:cxn modelId="{4147A0C4-DC5F-47D0-80FC-B6CCA1D4254E}" type="presParOf" srcId="{4398F6E0-1469-49A3-B9F0-C52FCE0A0104}" destId="{1063A050-DD84-4212-8238-030413549884}" srcOrd="11" destOrd="0" presId="urn:microsoft.com/office/officeart/2005/8/layout/target1"/>
  </dgm:cxnLst>
  <dgm:bg>
    <a:solidFill>
      <a:srgbClr val="0070C0"/>
    </a:solidFill>
  </dgm:bg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ACEFBD-1153-48DE-98C7-0991B89CB8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1CAEDD0D-65B0-4C22-8092-90C876CB6DDC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BE" sz="1800" dirty="0"/>
            <a:t>Karen Casier</a:t>
          </a:r>
        </a:p>
        <a:p>
          <a:r>
            <a:rPr lang="nl-BE" sz="1800" dirty="0"/>
            <a:t>Operationeel verantwoordelijke</a:t>
          </a:r>
        </a:p>
        <a:p>
          <a:r>
            <a:rPr lang="nl-BE" sz="1800" dirty="0"/>
            <a:t>Stad - FJC </a:t>
          </a:r>
        </a:p>
      </dgm:t>
    </dgm:pt>
    <dgm:pt modelId="{B1F9CD43-DDA0-431D-A0ED-58105B12C7C5}" type="parTrans" cxnId="{26934CC2-4CC3-4446-89A6-A6109CA6E585}">
      <dgm:prSet/>
      <dgm:spPr/>
      <dgm:t>
        <a:bodyPr/>
        <a:lstStyle/>
        <a:p>
          <a:endParaRPr lang="nl-BE"/>
        </a:p>
      </dgm:t>
    </dgm:pt>
    <dgm:pt modelId="{BAB869B9-1BB0-4D70-8BC1-20DC5C1E9273}" type="sibTrans" cxnId="{26934CC2-4CC3-4446-89A6-A6109CA6E585}">
      <dgm:prSet/>
      <dgm:spPr/>
      <dgm:t>
        <a:bodyPr/>
        <a:lstStyle/>
        <a:p>
          <a:endParaRPr lang="nl-BE"/>
        </a:p>
      </dgm:t>
    </dgm:pt>
    <dgm:pt modelId="{9D361123-6570-4D3E-ABEF-AA4A62F3ECEE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BE" sz="1800" dirty="0"/>
            <a:t>Karolien Boonen</a:t>
          </a:r>
        </a:p>
        <a:p>
          <a:br>
            <a:rPr lang="nl-BE" sz="1600" dirty="0"/>
          </a:br>
          <a:r>
            <a:rPr lang="nl-BE" sz="1600" dirty="0"/>
            <a:t>Netwerkcoördinator</a:t>
          </a:r>
        </a:p>
        <a:p>
          <a:r>
            <a:rPr lang="nl-BE" sz="1800" dirty="0"/>
            <a:t>VO - FJC</a:t>
          </a:r>
        </a:p>
      </dgm:t>
    </dgm:pt>
    <dgm:pt modelId="{F2F901EE-8827-4973-A9B4-29DE04754536}" type="parTrans" cxnId="{DD97CFE1-C4A5-4CFB-8096-3A3FA225910E}">
      <dgm:prSet/>
      <dgm:spPr/>
      <dgm:t>
        <a:bodyPr/>
        <a:lstStyle/>
        <a:p>
          <a:endParaRPr lang="nl-BE"/>
        </a:p>
      </dgm:t>
    </dgm:pt>
    <dgm:pt modelId="{6F5196F0-A7A7-4468-BDE1-16487193938C}" type="sibTrans" cxnId="{DD97CFE1-C4A5-4CFB-8096-3A3FA225910E}">
      <dgm:prSet/>
      <dgm:spPr/>
      <dgm:t>
        <a:bodyPr/>
        <a:lstStyle/>
        <a:p>
          <a:endParaRPr lang="nl-BE"/>
        </a:p>
      </dgm:t>
    </dgm:pt>
    <dgm:pt modelId="{A55187D2-9AD9-4EE9-9A88-6C1D4A04AB2F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BE" sz="1800" dirty="0"/>
            <a:t>Katrien Monsecour</a:t>
          </a:r>
        </a:p>
        <a:p>
          <a:r>
            <a:rPr lang="nl-BE" sz="1800" dirty="0"/>
            <a:t>Casusregisseur</a:t>
          </a:r>
        </a:p>
        <a:p>
          <a:r>
            <a:rPr lang="nl-BE" sz="1800" dirty="0"/>
            <a:t>Stad - FJC</a:t>
          </a:r>
        </a:p>
      </dgm:t>
    </dgm:pt>
    <dgm:pt modelId="{CE14E25E-4FED-455D-BE78-D3A09FCF45FA}" type="parTrans" cxnId="{AF290663-EC49-4045-904A-32189BC34134}">
      <dgm:prSet/>
      <dgm:spPr/>
      <dgm:t>
        <a:bodyPr/>
        <a:lstStyle/>
        <a:p>
          <a:endParaRPr lang="nl-BE"/>
        </a:p>
      </dgm:t>
    </dgm:pt>
    <dgm:pt modelId="{C6AF02A2-611A-4647-8458-7CFB35A51BBB}" type="sibTrans" cxnId="{AF290663-EC49-4045-904A-32189BC34134}">
      <dgm:prSet/>
      <dgm:spPr/>
      <dgm:t>
        <a:bodyPr/>
        <a:lstStyle/>
        <a:p>
          <a:endParaRPr lang="nl-BE"/>
        </a:p>
      </dgm:t>
    </dgm:pt>
    <dgm:pt modelId="{DA9CE845-3A72-4A2C-8B4E-3F9E2A459F86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BE" sz="1800" dirty="0"/>
            <a:t>Sophie van de Wouw</a:t>
          </a:r>
        </a:p>
        <a:p>
          <a:r>
            <a:rPr lang="nl-BE" sz="1800" dirty="0"/>
            <a:t>Casusregisseur</a:t>
          </a:r>
        </a:p>
        <a:p>
          <a:r>
            <a:rPr lang="nl-BE" sz="1800" dirty="0"/>
            <a:t>CAW - FJC</a:t>
          </a:r>
        </a:p>
      </dgm:t>
    </dgm:pt>
    <dgm:pt modelId="{C87D4242-F93F-4E59-9222-986010C5D0A9}" type="parTrans" cxnId="{C28B7FDA-929E-41E4-9795-8C880ED0CD0D}">
      <dgm:prSet/>
      <dgm:spPr/>
      <dgm:t>
        <a:bodyPr/>
        <a:lstStyle/>
        <a:p>
          <a:endParaRPr lang="nl-BE"/>
        </a:p>
      </dgm:t>
    </dgm:pt>
    <dgm:pt modelId="{1AD52BC3-5DE1-41A2-955F-39596DE6ECBF}" type="sibTrans" cxnId="{C28B7FDA-929E-41E4-9795-8C880ED0CD0D}">
      <dgm:prSet/>
      <dgm:spPr/>
      <dgm:t>
        <a:bodyPr/>
        <a:lstStyle/>
        <a:p>
          <a:endParaRPr lang="nl-BE"/>
        </a:p>
      </dgm:t>
    </dgm:pt>
    <dgm:pt modelId="{76488519-D2FF-438C-9B0E-0B2341F4EA5F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BE" sz="1800" dirty="0"/>
            <a:t>David Slootmaekers</a:t>
          </a:r>
        </a:p>
        <a:p>
          <a:r>
            <a:rPr lang="nl-BE" sz="1800" dirty="0"/>
            <a:t>Casusregisseur</a:t>
          </a:r>
        </a:p>
        <a:p>
          <a:r>
            <a:rPr lang="nl-BE" sz="1800" dirty="0"/>
            <a:t>CAW - FJC</a:t>
          </a:r>
        </a:p>
      </dgm:t>
    </dgm:pt>
    <dgm:pt modelId="{8A5AB498-30F9-4682-A392-ED39611FDB5C}" type="parTrans" cxnId="{7D84BE9C-5EA4-460C-B9D5-78C7BD080DA6}">
      <dgm:prSet/>
      <dgm:spPr/>
      <dgm:t>
        <a:bodyPr/>
        <a:lstStyle/>
        <a:p>
          <a:endParaRPr lang="nl-BE"/>
        </a:p>
      </dgm:t>
    </dgm:pt>
    <dgm:pt modelId="{84649D2E-7471-41E7-BF78-902E0559A3E3}" type="sibTrans" cxnId="{7D84BE9C-5EA4-460C-B9D5-78C7BD080DA6}">
      <dgm:prSet/>
      <dgm:spPr/>
      <dgm:t>
        <a:bodyPr/>
        <a:lstStyle/>
        <a:p>
          <a:endParaRPr lang="nl-BE"/>
        </a:p>
      </dgm:t>
    </dgm:pt>
    <dgm:pt modelId="{E7E4FD1A-9926-4E68-8CF5-C113EB7FFADD}">
      <dgm:prSet custT="1"/>
      <dgm:spPr>
        <a:solidFill>
          <a:srgbClr val="0070C0"/>
        </a:solidFill>
      </dgm:spPr>
      <dgm:t>
        <a:bodyPr/>
        <a:lstStyle/>
        <a:p>
          <a:r>
            <a:rPr lang="nl-BE" sz="1800" dirty="0"/>
            <a:t>Eline </a:t>
          </a:r>
          <a:r>
            <a:rPr lang="nl-BE" sz="1800" dirty="0" err="1"/>
            <a:t>Bruun</a:t>
          </a:r>
          <a:endParaRPr lang="nl-BE" sz="1800" dirty="0"/>
        </a:p>
        <a:p>
          <a:br>
            <a:rPr lang="nl-BE" sz="1800" dirty="0"/>
          </a:br>
          <a:r>
            <a:rPr lang="nl-BE" sz="1800" dirty="0"/>
            <a:t>Casusregisseur</a:t>
          </a:r>
        </a:p>
        <a:p>
          <a:r>
            <a:rPr lang="nl-BE" sz="1800" dirty="0"/>
            <a:t>Stad - FJC</a:t>
          </a:r>
        </a:p>
      </dgm:t>
    </dgm:pt>
    <dgm:pt modelId="{3A530673-2AA9-4836-A95A-6A22E9F23DD6}" type="parTrans" cxnId="{A174E7AB-E917-42AF-A271-F94DF553C07E}">
      <dgm:prSet/>
      <dgm:spPr/>
      <dgm:t>
        <a:bodyPr/>
        <a:lstStyle/>
        <a:p>
          <a:endParaRPr lang="nl-BE"/>
        </a:p>
      </dgm:t>
    </dgm:pt>
    <dgm:pt modelId="{6885496E-8CE9-4CDB-BAC9-5470E71AA5E4}" type="sibTrans" cxnId="{A174E7AB-E917-42AF-A271-F94DF553C07E}">
      <dgm:prSet/>
      <dgm:spPr/>
      <dgm:t>
        <a:bodyPr/>
        <a:lstStyle/>
        <a:p>
          <a:endParaRPr lang="nl-BE"/>
        </a:p>
      </dgm:t>
    </dgm:pt>
    <dgm:pt modelId="{160277C0-5674-40A3-BB91-1A23C97DC995}">
      <dgm:prSet custT="1"/>
      <dgm:spPr>
        <a:solidFill>
          <a:srgbClr val="0070C0"/>
        </a:solidFill>
      </dgm:spPr>
      <dgm:t>
        <a:bodyPr/>
        <a:lstStyle/>
        <a:p>
          <a:r>
            <a:rPr lang="nl-BE" sz="1800" dirty="0"/>
            <a:t>Cindy </a:t>
          </a:r>
          <a:r>
            <a:rPr lang="nl-BE" sz="1800" dirty="0" err="1"/>
            <a:t>Pollé</a:t>
          </a:r>
          <a:endParaRPr lang="nl-BE" sz="1800" dirty="0"/>
        </a:p>
        <a:p>
          <a:br>
            <a:rPr lang="nl-BE" sz="1800" dirty="0"/>
          </a:br>
          <a:r>
            <a:rPr lang="nl-BE" sz="1800" dirty="0"/>
            <a:t>Casusregisseur</a:t>
          </a:r>
        </a:p>
        <a:p>
          <a:r>
            <a:rPr lang="nl-BE" sz="1800" dirty="0"/>
            <a:t>Stad - FJC</a:t>
          </a:r>
        </a:p>
      </dgm:t>
    </dgm:pt>
    <dgm:pt modelId="{A4ECDB8B-4203-4397-B794-C76D8FDD0DEB}" type="parTrans" cxnId="{AAE9B29D-7AF2-452F-83DF-D518EDEA82F1}">
      <dgm:prSet/>
      <dgm:spPr/>
      <dgm:t>
        <a:bodyPr/>
        <a:lstStyle/>
        <a:p>
          <a:endParaRPr lang="nl-BE"/>
        </a:p>
      </dgm:t>
    </dgm:pt>
    <dgm:pt modelId="{1FFCA78D-E91C-4292-90C2-983DD292F1A8}" type="sibTrans" cxnId="{AAE9B29D-7AF2-452F-83DF-D518EDEA82F1}">
      <dgm:prSet/>
      <dgm:spPr/>
      <dgm:t>
        <a:bodyPr/>
        <a:lstStyle/>
        <a:p>
          <a:endParaRPr lang="nl-BE"/>
        </a:p>
      </dgm:t>
    </dgm:pt>
    <dgm:pt modelId="{3D454024-4E1F-44D4-8289-4CD71C327D3C}">
      <dgm:prSet custT="1"/>
      <dgm:spPr>
        <a:solidFill>
          <a:srgbClr val="00B0F0"/>
        </a:solidFill>
      </dgm:spPr>
      <dgm:t>
        <a:bodyPr/>
        <a:lstStyle/>
        <a:p>
          <a:r>
            <a:rPr lang="nl-BE" sz="1800" dirty="0"/>
            <a:t>Jessica Claes</a:t>
          </a:r>
        </a:p>
        <a:p>
          <a:br>
            <a:rPr lang="nl-BE" sz="1800" dirty="0"/>
          </a:br>
          <a:r>
            <a:rPr lang="nl-BE" sz="1800" dirty="0"/>
            <a:t>Casusregisseur</a:t>
          </a:r>
        </a:p>
        <a:p>
          <a:r>
            <a:rPr lang="nl-BE" sz="1800" dirty="0"/>
            <a:t>Stad - FJC</a:t>
          </a:r>
        </a:p>
      </dgm:t>
    </dgm:pt>
    <dgm:pt modelId="{60EE126E-C1A4-4F24-B763-29152EA12A00}" type="parTrans" cxnId="{15F48B26-CEBA-4017-92A1-84AA45E5E734}">
      <dgm:prSet/>
      <dgm:spPr/>
      <dgm:t>
        <a:bodyPr/>
        <a:lstStyle/>
        <a:p>
          <a:endParaRPr lang="nl-BE"/>
        </a:p>
      </dgm:t>
    </dgm:pt>
    <dgm:pt modelId="{8AD43041-7DC4-4C76-B79C-5844C52E3348}" type="sibTrans" cxnId="{15F48B26-CEBA-4017-92A1-84AA45E5E734}">
      <dgm:prSet/>
      <dgm:spPr/>
      <dgm:t>
        <a:bodyPr/>
        <a:lstStyle/>
        <a:p>
          <a:endParaRPr lang="nl-BE"/>
        </a:p>
      </dgm:t>
    </dgm:pt>
    <dgm:pt modelId="{C12AE9E3-138A-475B-8748-8BE771A6049B}" type="pres">
      <dgm:prSet presAssocID="{CCACEFBD-1153-48DE-98C7-0991B89CB8CF}" presName="diagram" presStyleCnt="0">
        <dgm:presLayoutVars>
          <dgm:dir/>
          <dgm:resizeHandles val="exact"/>
        </dgm:presLayoutVars>
      </dgm:prSet>
      <dgm:spPr/>
    </dgm:pt>
    <dgm:pt modelId="{0B978F5B-9B2F-45B9-BE9B-8C8D565560EF}" type="pres">
      <dgm:prSet presAssocID="{1CAEDD0D-65B0-4C22-8092-90C876CB6DDC}" presName="node" presStyleLbl="node1" presStyleIdx="0" presStyleCnt="8" custScaleY="122531" custLinFactX="100000" custLinFactY="34836" custLinFactNeighborX="119703" custLinFactNeighborY="100000">
        <dgm:presLayoutVars>
          <dgm:bulletEnabled val="1"/>
        </dgm:presLayoutVars>
      </dgm:prSet>
      <dgm:spPr/>
    </dgm:pt>
    <dgm:pt modelId="{E2EDDBA4-EB55-43F0-86D1-D30D65415552}" type="pres">
      <dgm:prSet presAssocID="{BAB869B9-1BB0-4D70-8BC1-20DC5C1E9273}" presName="sibTrans" presStyleCnt="0"/>
      <dgm:spPr/>
    </dgm:pt>
    <dgm:pt modelId="{C4D63530-C002-4FCD-94C1-34C7ECCCB074}" type="pres">
      <dgm:prSet presAssocID="{9D361123-6570-4D3E-ABEF-AA4A62F3ECEE}" presName="node" presStyleLbl="node1" presStyleIdx="1" presStyleCnt="8" custScaleY="122531" custLinFactX="100000" custLinFactY="34836" custLinFactNeighborX="118722" custLinFactNeighborY="100000">
        <dgm:presLayoutVars>
          <dgm:bulletEnabled val="1"/>
        </dgm:presLayoutVars>
      </dgm:prSet>
      <dgm:spPr/>
    </dgm:pt>
    <dgm:pt modelId="{8A0B98A5-AE9B-4638-85E4-88395B8E3720}" type="pres">
      <dgm:prSet presAssocID="{6F5196F0-A7A7-4468-BDE1-16487193938C}" presName="sibTrans" presStyleCnt="0"/>
      <dgm:spPr/>
    </dgm:pt>
    <dgm:pt modelId="{C211C6A8-C0E3-44D8-9485-A3A0BF2DD3BD}" type="pres">
      <dgm:prSet presAssocID="{A55187D2-9AD9-4EE9-9A88-6C1D4A04AB2F}" presName="node" presStyleLbl="node1" presStyleIdx="2" presStyleCnt="8" custScaleY="124236" custLinFactX="-9455" custLinFactNeighborX="-100000" custLinFactNeighborY="4843">
        <dgm:presLayoutVars>
          <dgm:bulletEnabled val="1"/>
        </dgm:presLayoutVars>
      </dgm:prSet>
      <dgm:spPr/>
    </dgm:pt>
    <dgm:pt modelId="{C9B597C1-720B-4ED9-9EF5-3C35D1F10E29}" type="pres">
      <dgm:prSet presAssocID="{C6AF02A2-611A-4647-8458-7CFB35A51BBB}" presName="sibTrans" presStyleCnt="0"/>
      <dgm:spPr/>
    </dgm:pt>
    <dgm:pt modelId="{B0662BF9-0B69-451D-8BB4-7A51BB7C0ECA}" type="pres">
      <dgm:prSet presAssocID="{DA9CE845-3A72-4A2C-8B4E-3F9E2A459F86}" presName="node" presStyleLbl="node1" presStyleIdx="3" presStyleCnt="8" custScaleY="122531" custLinFactX="-8002" custLinFactNeighborX="-100000" custLinFactNeighborY="3229">
        <dgm:presLayoutVars>
          <dgm:bulletEnabled val="1"/>
        </dgm:presLayoutVars>
      </dgm:prSet>
      <dgm:spPr/>
    </dgm:pt>
    <dgm:pt modelId="{D44199DC-D5B6-4659-BCB2-7D1520B80724}" type="pres">
      <dgm:prSet presAssocID="{1AD52BC3-5DE1-41A2-955F-39596DE6ECBF}" presName="sibTrans" presStyleCnt="0"/>
      <dgm:spPr/>
    </dgm:pt>
    <dgm:pt modelId="{6479105E-94D0-48E0-BC39-998B32D762A9}" type="pres">
      <dgm:prSet presAssocID="{76488519-D2FF-438C-9B0E-0B2341F4EA5F}" presName="node" presStyleLbl="node1" presStyleIdx="4" presStyleCnt="8" custScaleY="123206" custLinFactNeighborX="-58118" custLinFactNeighborY="-4699">
        <dgm:presLayoutVars>
          <dgm:bulletEnabled val="1"/>
        </dgm:presLayoutVars>
      </dgm:prSet>
      <dgm:spPr/>
    </dgm:pt>
    <dgm:pt modelId="{6FA1E1DA-2A76-41C4-8AEE-4415F2FF6D44}" type="pres">
      <dgm:prSet presAssocID="{84649D2E-7471-41E7-BF78-902E0559A3E3}" presName="sibTrans" presStyleCnt="0"/>
      <dgm:spPr/>
    </dgm:pt>
    <dgm:pt modelId="{C2669150-10C5-4375-B08B-004FEC94C74E}" type="pres">
      <dgm:prSet presAssocID="{160277C0-5674-40A3-BB91-1A23C97DC995}" presName="node" presStyleLbl="node1" presStyleIdx="5" presStyleCnt="8" custScaleY="123206" custLinFactX="-10907" custLinFactY="-37885" custLinFactNeighborX="-100000" custLinFactNeighborY="-100000">
        <dgm:presLayoutVars>
          <dgm:bulletEnabled val="1"/>
        </dgm:presLayoutVars>
      </dgm:prSet>
      <dgm:spPr/>
    </dgm:pt>
    <dgm:pt modelId="{40ACAC16-66A5-4172-B76A-C0F2AD586314}" type="pres">
      <dgm:prSet presAssocID="{1FFCA78D-E91C-4292-90C2-983DD292F1A8}" presName="sibTrans" presStyleCnt="0"/>
      <dgm:spPr/>
    </dgm:pt>
    <dgm:pt modelId="{12C2CF10-3B00-4BB9-A2BC-164876E30674}" type="pres">
      <dgm:prSet presAssocID="{E7E4FD1A-9926-4E68-8CF5-C113EB7FFADD}" presName="node" presStyleLbl="node1" presStyleIdx="6" presStyleCnt="8" custScaleY="123206" custLinFactX="-8970" custLinFactNeighborX="-100000" custLinFactNeighborY="-4699">
        <dgm:presLayoutVars>
          <dgm:bulletEnabled val="1"/>
        </dgm:presLayoutVars>
      </dgm:prSet>
      <dgm:spPr/>
    </dgm:pt>
    <dgm:pt modelId="{F3C9B119-A6B2-4617-B82A-CDC0A9476ED6}" type="pres">
      <dgm:prSet presAssocID="{6885496E-8CE9-4CDB-BAC9-5470E71AA5E4}" presName="sibTrans" presStyleCnt="0"/>
      <dgm:spPr/>
    </dgm:pt>
    <dgm:pt modelId="{D5CEBF80-7B8A-4179-9A2A-5D3BD06AF1B4}" type="pres">
      <dgm:prSet presAssocID="{3D454024-4E1F-44D4-8289-4CD71C327D3C}" presName="node" presStyleLbl="node1" presStyleIdx="7" presStyleCnt="8" custScaleY="123825" custLinFactY="-36180" custLinFactNeighborX="126" custLinFactNeighborY="-100000">
        <dgm:presLayoutVars>
          <dgm:bulletEnabled val="1"/>
        </dgm:presLayoutVars>
      </dgm:prSet>
      <dgm:spPr/>
    </dgm:pt>
  </dgm:ptLst>
  <dgm:cxnLst>
    <dgm:cxn modelId="{C01C2119-29A5-40DF-95C1-F73268641F7A}" type="presOf" srcId="{3D454024-4E1F-44D4-8289-4CD71C327D3C}" destId="{D5CEBF80-7B8A-4179-9A2A-5D3BD06AF1B4}" srcOrd="0" destOrd="0" presId="urn:microsoft.com/office/officeart/2005/8/layout/default"/>
    <dgm:cxn modelId="{814A3B1C-F6A1-4F59-8C10-45D33E7607BE}" type="presOf" srcId="{160277C0-5674-40A3-BB91-1A23C97DC995}" destId="{C2669150-10C5-4375-B08B-004FEC94C74E}" srcOrd="0" destOrd="0" presId="urn:microsoft.com/office/officeart/2005/8/layout/default"/>
    <dgm:cxn modelId="{15F48B26-CEBA-4017-92A1-84AA45E5E734}" srcId="{CCACEFBD-1153-48DE-98C7-0991B89CB8CF}" destId="{3D454024-4E1F-44D4-8289-4CD71C327D3C}" srcOrd="7" destOrd="0" parTransId="{60EE126E-C1A4-4F24-B763-29152EA12A00}" sibTransId="{8AD43041-7DC4-4C76-B79C-5844C52E3348}"/>
    <dgm:cxn modelId="{40033027-AB8F-4489-9D0E-E649BFF0496D}" type="presOf" srcId="{E7E4FD1A-9926-4E68-8CF5-C113EB7FFADD}" destId="{12C2CF10-3B00-4BB9-A2BC-164876E30674}" srcOrd="0" destOrd="0" presId="urn:microsoft.com/office/officeart/2005/8/layout/default"/>
    <dgm:cxn modelId="{AF290663-EC49-4045-904A-32189BC34134}" srcId="{CCACEFBD-1153-48DE-98C7-0991B89CB8CF}" destId="{A55187D2-9AD9-4EE9-9A88-6C1D4A04AB2F}" srcOrd="2" destOrd="0" parTransId="{CE14E25E-4FED-455D-BE78-D3A09FCF45FA}" sibTransId="{C6AF02A2-611A-4647-8458-7CFB35A51BBB}"/>
    <dgm:cxn modelId="{93BF9C65-1236-4DD7-88BD-E4BDDF1D868A}" type="presOf" srcId="{76488519-D2FF-438C-9B0E-0B2341F4EA5F}" destId="{6479105E-94D0-48E0-BC39-998B32D762A9}" srcOrd="0" destOrd="0" presId="urn:microsoft.com/office/officeart/2005/8/layout/default"/>
    <dgm:cxn modelId="{6BD4B84A-6754-4392-82C3-E78836EE780A}" type="presOf" srcId="{9D361123-6570-4D3E-ABEF-AA4A62F3ECEE}" destId="{C4D63530-C002-4FCD-94C1-34C7ECCCB074}" srcOrd="0" destOrd="0" presId="urn:microsoft.com/office/officeart/2005/8/layout/default"/>
    <dgm:cxn modelId="{1E15A592-DB6A-4E43-89A5-CDABE0AD790B}" type="presOf" srcId="{1CAEDD0D-65B0-4C22-8092-90C876CB6DDC}" destId="{0B978F5B-9B2F-45B9-BE9B-8C8D565560EF}" srcOrd="0" destOrd="0" presId="urn:microsoft.com/office/officeart/2005/8/layout/default"/>
    <dgm:cxn modelId="{7D84BE9C-5EA4-460C-B9D5-78C7BD080DA6}" srcId="{CCACEFBD-1153-48DE-98C7-0991B89CB8CF}" destId="{76488519-D2FF-438C-9B0E-0B2341F4EA5F}" srcOrd="4" destOrd="0" parTransId="{8A5AB498-30F9-4682-A392-ED39611FDB5C}" sibTransId="{84649D2E-7471-41E7-BF78-902E0559A3E3}"/>
    <dgm:cxn modelId="{AAE9B29D-7AF2-452F-83DF-D518EDEA82F1}" srcId="{CCACEFBD-1153-48DE-98C7-0991B89CB8CF}" destId="{160277C0-5674-40A3-BB91-1A23C97DC995}" srcOrd="5" destOrd="0" parTransId="{A4ECDB8B-4203-4397-B794-C76D8FDD0DEB}" sibTransId="{1FFCA78D-E91C-4292-90C2-983DD292F1A8}"/>
    <dgm:cxn modelId="{A174E7AB-E917-42AF-A271-F94DF553C07E}" srcId="{CCACEFBD-1153-48DE-98C7-0991B89CB8CF}" destId="{E7E4FD1A-9926-4E68-8CF5-C113EB7FFADD}" srcOrd="6" destOrd="0" parTransId="{3A530673-2AA9-4836-A95A-6A22E9F23DD6}" sibTransId="{6885496E-8CE9-4CDB-BAC9-5470E71AA5E4}"/>
    <dgm:cxn modelId="{88B930BB-06C9-498D-B7E5-0E25D156E83A}" type="presOf" srcId="{DA9CE845-3A72-4A2C-8B4E-3F9E2A459F86}" destId="{B0662BF9-0B69-451D-8BB4-7A51BB7C0ECA}" srcOrd="0" destOrd="0" presId="urn:microsoft.com/office/officeart/2005/8/layout/default"/>
    <dgm:cxn modelId="{1DC777C0-FD23-4ECD-8A03-C690C70436F3}" type="presOf" srcId="{A55187D2-9AD9-4EE9-9A88-6C1D4A04AB2F}" destId="{C211C6A8-C0E3-44D8-9485-A3A0BF2DD3BD}" srcOrd="0" destOrd="0" presId="urn:microsoft.com/office/officeart/2005/8/layout/default"/>
    <dgm:cxn modelId="{26934CC2-4CC3-4446-89A6-A6109CA6E585}" srcId="{CCACEFBD-1153-48DE-98C7-0991B89CB8CF}" destId="{1CAEDD0D-65B0-4C22-8092-90C876CB6DDC}" srcOrd="0" destOrd="0" parTransId="{B1F9CD43-DDA0-431D-A0ED-58105B12C7C5}" sibTransId="{BAB869B9-1BB0-4D70-8BC1-20DC5C1E9273}"/>
    <dgm:cxn modelId="{CBAEA0D4-C6A5-45FA-ABAA-BD641C8BBF11}" type="presOf" srcId="{CCACEFBD-1153-48DE-98C7-0991B89CB8CF}" destId="{C12AE9E3-138A-475B-8748-8BE771A6049B}" srcOrd="0" destOrd="0" presId="urn:microsoft.com/office/officeart/2005/8/layout/default"/>
    <dgm:cxn modelId="{C28B7FDA-929E-41E4-9795-8C880ED0CD0D}" srcId="{CCACEFBD-1153-48DE-98C7-0991B89CB8CF}" destId="{DA9CE845-3A72-4A2C-8B4E-3F9E2A459F86}" srcOrd="3" destOrd="0" parTransId="{C87D4242-F93F-4E59-9222-986010C5D0A9}" sibTransId="{1AD52BC3-5DE1-41A2-955F-39596DE6ECBF}"/>
    <dgm:cxn modelId="{DD97CFE1-C4A5-4CFB-8096-3A3FA225910E}" srcId="{CCACEFBD-1153-48DE-98C7-0991B89CB8CF}" destId="{9D361123-6570-4D3E-ABEF-AA4A62F3ECEE}" srcOrd="1" destOrd="0" parTransId="{F2F901EE-8827-4973-A9B4-29DE04754536}" sibTransId="{6F5196F0-A7A7-4468-BDE1-16487193938C}"/>
    <dgm:cxn modelId="{13E62B42-DA5A-4FE4-8F6A-996FBDCE447C}" type="presParOf" srcId="{C12AE9E3-138A-475B-8748-8BE771A6049B}" destId="{0B978F5B-9B2F-45B9-BE9B-8C8D565560EF}" srcOrd="0" destOrd="0" presId="urn:microsoft.com/office/officeart/2005/8/layout/default"/>
    <dgm:cxn modelId="{41326103-443D-43B1-8AFF-A833C017B8AD}" type="presParOf" srcId="{C12AE9E3-138A-475B-8748-8BE771A6049B}" destId="{E2EDDBA4-EB55-43F0-86D1-D30D65415552}" srcOrd="1" destOrd="0" presId="urn:microsoft.com/office/officeart/2005/8/layout/default"/>
    <dgm:cxn modelId="{704C8AB0-2D2C-436E-8C87-203A09009B1E}" type="presParOf" srcId="{C12AE9E3-138A-475B-8748-8BE771A6049B}" destId="{C4D63530-C002-4FCD-94C1-34C7ECCCB074}" srcOrd="2" destOrd="0" presId="urn:microsoft.com/office/officeart/2005/8/layout/default"/>
    <dgm:cxn modelId="{725992B7-D6CD-4688-8615-367945B857C2}" type="presParOf" srcId="{C12AE9E3-138A-475B-8748-8BE771A6049B}" destId="{8A0B98A5-AE9B-4638-85E4-88395B8E3720}" srcOrd="3" destOrd="0" presId="urn:microsoft.com/office/officeart/2005/8/layout/default"/>
    <dgm:cxn modelId="{7D6A8DC9-D34C-4028-96C1-69EDE3F2266D}" type="presParOf" srcId="{C12AE9E3-138A-475B-8748-8BE771A6049B}" destId="{C211C6A8-C0E3-44D8-9485-A3A0BF2DD3BD}" srcOrd="4" destOrd="0" presId="urn:microsoft.com/office/officeart/2005/8/layout/default"/>
    <dgm:cxn modelId="{E78EAC02-8A36-4A50-AF65-43B6553BC195}" type="presParOf" srcId="{C12AE9E3-138A-475B-8748-8BE771A6049B}" destId="{C9B597C1-720B-4ED9-9EF5-3C35D1F10E29}" srcOrd="5" destOrd="0" presId="urn:microsoft.com/office/officeart/2005/8/layout/default"/>
    <dgm:cxn modelId="{91E51C5F-9DAF-41AF-9C66-6B32E0A6BFDD}" type="presParOf" srcId="{C12AE9E3-138A-475B-8748-8BE771A6049B}" destId="{B0662BF9-0B69-451D-8BB4-7A51BB7C0ECA}" srcOrd="6" destOrd="0" presId="urn:microsoft.com/office/officeart/2005/8/layout/default"/>
    <dgm:cxn modelId="{5E07288A-83CF-467A-8187-EA5BD33B45C2}" type="presParOf" srcId="{C12AE9E3-138A-475B-8748-8BE771A6049B}" destId="{D44199DC-D5B6-4659-BCB2-7D1520B80724}" srcOrd="7" destOrd="0" presId="urn:microsoft.com/office/officeart/2005/8/layout/default"/>
    <dgm:cxn modelId="{3C1AC2C8-54A3-4411-A531-1E457C385854}" type="presParOf" srcId="{C12AE9E3-138A-475B-8748-8BE771A6049B}" destId="{6479105E-94D0-48E0-BC39-998B32D762A9}" srcOrd="8" destOrd="0" presId="urn:microsoft.com/office/officeart/2005/8/layout/default"/>
    <dgm:cxn modelId="{965BB525-27FB-4BDC-837E-5864E94BEAA2}" type="presParOf" srcId="{C12AE9E3-138A-475B-8748-8BE771A6049B}" destId="{6FA1E1DA-2A76-41C4-8AEE-4415F2FF6D44}" srcOrd="9" destOrd="0" presId="urn:microsoft.com/office/officeart/2005/8/layout/default"/>
    <dgm:cxn modelId="{DDC350E0-B7C2-435C-889E-9ED873FEEAFA}" type="presParOf" srcId="{C12AE9E3-138A-475B-8748-8BE771A6049B}" destId="{C2669150-10C5-4375-B08B-004FEC94C74E}" srcOrd="10" destOrd="0" presId="urn:microsoft.com/office/officeart/2005/8/layout/default"/>
    <dgm:cxn modelId="{98CE536E-A55F-4359-B2A2-44D7A27C2D6E}" type="presParOf" srcId="{C12AE9E3-138A-475B-8748-8BE771A6049B}" destId="{40ACAC16-66A5-4172-B76A-C0F2AD586314}" srcOrd="11" destOrd="0" presId="urn:microsoft.com/office/officeart/2005/8/layout/default"/>
    <dgm:cxn modelId="{FA655D07-D6C0-49AD-ADD3-B32CE9205003}" type="presParOf" srcId="{C12AE9E3-138A-475B-8748-8BE771A6049B}" destId="{12C2CF10-3B00-4BB9-A2BC-164876E30674}" srcOrd="12" destOrd="0" presId="urn:microsoft.com/office/officeart/2005/8/layout/default"/>
    <dgm:cxn modelId="{F76A68EF-D36C-48DB-906E-7A800ED795BE}" type="presParOf" srcId="{C12AE9E3-138A-475B-8748-8BE771A6049B}" destId="{F3C9B119-A6B2-4617-B82A-CDC0A9476ED6}" srcOrd="13" destOrd="0" presId="urn:microsoft.com/office/officeart/2005/8/layout/default"/>
    <dgm:cxn modelId="{DB352A5E-36C7-4D25-BACF-2C36EC6B3AFA}" type="presParOf" srcId="{C12AE9E3-138A-475B-8748-8BE771A6049B}" destId="{D5CEBF80-7B8A-4179-9A2A-5D3BD06AF1B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34F0F1-45CD-4154-A71F-6CFF86B7385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77BFA9E-20C2-41C7-823B-AE25B205514C}">
      <dgm:prSet phldrT="[Tekst]" custT="1"/>
      <dgm:spPr>
        <a:solidFill>
          <a:srgbClr val="00B0F0"/>
        </a:solidFill>
      </dgm:spPr>
      <dgm:t>
        <a:bodyPr/>
        <a:lstStyle/>
        <a:p>
          <a:r>
            <a:rPr lang="nl-BE" sz="1600" dirty="0"/>
            <a:t>Kernteam</a:t>
          </a:r>
        </a:p>
      </dgm:t>
    </dgm:pt>
    <dgm:pt modelId="{D9D976A6-8E17-4E91-B5C0-2D6F5E699A70}" type="parTrans" cxnId="{0AE6490A-8E0F-4A14-A979-1FB8586CB5C2}">
      <dgm:prSet/>
      <dgm:spPr/>
      <dgm:t>
        <a:bodyPr/>
        <a:lstStyle/>
        <a:p>
          <a:endParaRPr lang="nl-BE"/>
        </a:p>
      </dgm:t>
    </dgm:pt>
    <dgm:pt modelId="{A09519C7-5F09-48C9-8D82-B0305E744CFC}" type="sibTrans" cxnId="{0AE6490A-8E0F-4A14-A979-1FB8586CB5C2}">
      <dgm:prSet/>
      <dgm:spPr/>
      <dgm:t>
        <a:bodyPr/>
        <a:lstStyle/>
        <a:p>
          <a:endParaRPr lang="nl-BE"/>
        </a:p>
      </dgm:t>
    </dgm:pt>
    <dgm:pt modelId="{BAB80EAE-3F5E-4CA2-A899-734DC7A412E5}">
      <dgm:prSet phldrT="[Tekst]" custT="1"/>
      <dgm:spPr>
        <a:solidFill>
          <a:srgbClr val="00B0F0"/>
        </a:solidFill>
      </dgm:spPr>
      <dgm:t>
        <a:bodyPr/>
        <a:lstStyle/>
        <a:p>
          <a:r>
            <a:rPr lang="nl-BE" sz="1600" dirty="0"/>
            <a:t>Parket</a:t>
          </a:r>
        </a:p>
      </dgm:t>
    </dgm:pt>
    <dgm:pt modelId="{E22BA24E-123B-4CA9-93E2-0B192B179B03}" type="parTrans" cxnId="{0059D55D-27AD-4744-BC7B-735AF91AC9D2}">
      <dgm:prSet/>
      <dgm:spPr/>
      <dgm:t>
        <a:bodyPr/>
        <a:lstStyle/>
        <a:p>
          <a:endParaRPr lang="nl-BE"/>
        </a:p>
      </dgm:t>
    </dgm:pt>
    <dgm:pt modelId="{B29D5579-74D0-417D-A0A4-5F829152E18F}" type="sibTrans" cxnId="{0059D55D-27AD-4744-BC7B-735AF91AC9D2}">
      <dgm:prSet/>
      <dgm:spPr/>
      <dgm:t>
        <a:bodyPr/>
        <a:lstStyle/>
        <a:p>
          <a:endParaRPr lang="nl-BE"/>
        </a:p>
      </dgm:t>
    </dgm:pt>
    <dgm:pt modelId="{249A7C73-A460-435E-A74B-338ABE7A5DC1}">
      <dgm:prSet phldrT="[Tekst]" custT="1"/>
      <dgm:spPr>
        <a:solidFill>
          <a:srgbClr val="00B0F0"/>
        </a:solidFill>
      </dgm:spPr>
      <dgm:t>
        <a:bodyPr/>
        <a:lstStyle/>
        <a:p>
          <a:r>
            <a:rPr lang="nl-BE" sz="1600" dirty="0"/>
            <a:t>CAW</a:t>
          </a:r>
        </a:p>
      </dgm:t>
    </dgm:pt>
    <dgm:pt modelId="{0336D6B2-3765-46C5-AFC6-047BCB7F6F88}" type="parTrans" cxnId="{29DF292C-83E7-40CF-8753-10D60ABF55A1}">
      <dgm:prSet/>
      <dgm:spPr/>
      <dgm:t>
        <a:bodyPr/>
        <a:lstStyle/>
        <a:p>
          <a:endParaRPr lang="nl-BE"/>
        </a:p>
      </dgm:t>
    </dgm:pt>
    <dgm:pt modelId="{FF4F7909-3E33-44C9-BDDA-7E98CE74829D}" type="sibTrans" cxnId="{29DF292C-83E7-40CF-8753-10D60ABF55A1}">
      <dgm:prSet/>
      <dgm:spPr/>
      <dgm:t>
        <a:bodyPr/>
        <a:lstStyle/>
        <a:p>
          <a:endParaRPr lang="nl-BE"/>
        </a:p>
      </dgm:t>
    </dgm:pt>
    <dgm:pt modelId="{D9425B12-0859-4E2C-A9EB-8DCB82394DB3}">
      <dgm:prSet phldrT="[Tekst]" custT="1"/>
      <dgm:spPr>
        <a:solidFill>
          <a:srgbClr val="00B0F0"/>
        </a:solidFill>
      </dgm:spPr>
      <dgm:t>
        <a:bodyPr/>
        <a:lstStyle/>
        <a:p>
          <a:r>
            <a:rPr lang="nl-BE" sz="1600" dirty="0"/>
            <a:t>Justitie</a:t>
          </a:r>
        </a:p>
        <a:p>
          <a:r>
            <a:rPr lang="nl-BE" sz="1600" dirty="0"/>
            <a:t>huis</a:t>
          </a:r>
        </a:p>
      </dgm:t>
    </dgm:pt>
    <dgm:pt modelId="{0D301688-FC59-42D4-B514-D79966F29209}" type="parTrans" cxnId="{D6D98559-F9EE-4B6B-A014-0185B679ED54}">
      <dgm:prSet/>
      <dgm:spPr/>
      <dgm:t>
        <a:bodyPr/>
        <a:lstStyle/>
        <a:p>
          <a:endParaRPr lang="nl-BE"/>
        </a:p>
      </dgm:t>
    </dgm:pt>
    <dgm:pt modelId="{06C150FF-FFD6-4F77-878D-19E0C3B1296A}" type="sibTrans" cxnId="{D6D98559-F9EE-4B6B-A014-0185B679ED54}">
      <dgm:prSet/>
      <dgm:spPr/>
      <dgm:t>
        <a:bodyPr/>
        <a:lstStyle/>
        <a:p>
          <a:endParaRPr lang="nl-BE"/>
        </a:p>
      </dgm:t>
    </dgm:pt>
    <dgm:pt modelId="{D2D1BDFE-2402-4FD0-99C4-0D5CC08882EE}">
      <dgm:prSet phldrT="[Tekst]" custT="1"/>
      <dgm:spPr>
        <a:solidFill>
          <a:srgbClr val="00B0F0"/>
        </a:solidFill>
      </dgm:spPr>
      <dgm:t>
        <a:bodyPr/>
        <a:lstStyle/>
        <a:p>
          <a:r>
            <a:rPr lang="nl-BE" sz="1600" dirty="0"/>
            <a:t>OCMW</a:t>
          </a:r>
        </a:p>
      </dgm:t>
    </dgm:pt>
    <dgm:pt modelId="{54C6C46B-1B4D-41EF-8A68-89D53A947879}" type="parTrans" cxnId="{4BA77E51-78CB-4C43-9764-E3F2A0891184}">
      <dgm:prSet/>
      <dgm:spPr/>
      <dgm:t>
        <a:bodyPr/>
        <a:lstStyle/>
        <a:p>
          <a:endParaRPr lang="nl-BE"/>
        </a:p>
      </dgm:t>
    </dgm:pt>
    <dgm:pt modelId="{3EBCEAA9-3000-42EB-8EE6-DF5773C5FBE6}" type="sibTrans" cxnId="{4BA77E51-78CB-4C43-9764-E3F2A0891184}">
      <dgm:prSet/>
      <dgm:spPr/>
      <dgm:t>
        <a:bodyPr/>
        <a:lstStyle/>
        <a:p>
          <a:endParaRPr lang="nl-BE"/>
        </a:p>
      </dgm:t>
    </dgm:pt>
    <dgm:pt modelId="{8CE742E9-664A-4E0D-BFEE-6035AC85FCBD}">
      <dgm:prSet custT="1"/>
      <dgm:spPr>
        <a:solidFill>
          <a:srgbClr val="00B0F0"/>
        </a:solidFill>
      </dgm:spPr>
      <dgm:t>
        <a:bodyPr/>
        <a:lstStyle/>
        <a:p>
          <a:r>
            <a:rPr lang="nl-BE" sz="1600" dirty="0"/>
            <a:t>VK</a:t>
          </a:r>
        </a:p>
      </dgm:t>
    </dgm:pt>
    <dgm:pt modelId="{CE5AE272-EB5B-4117-8031-FA3976B3D9C8}" type="parTrans" cxnId="{D8C8C6C5-1BE5-46EF-963F-E7ACD7BC984D}">
      <dgm:prSet/>
      <dgm:spPr/>
      <dgm:t>
        <a:bodyPr/>
        <a:lstStyle/>
        <a:p>
          <a:endParaRPr lang="nl-BE"/>
        </a:p>
      </dgm:t>
    </dgm:pt>
    <dgm:pt modelId="{5F2543DC-4DCE-42C5-8136-F25840262E91}" type="sibTrans" cxnId="{D8C8C6C5-1BE5-46EF-963F-E7ACD7BC984D}">
      <dgm:prSet/>
      <dgm:spPr/>
      <dgm:t>
        <a:bodyPr/>
        <a:lstStyle/>
        <a:p>
          <a:endParaRPr lang="nl-BE"/>
        </a:p>
      </dgm:t>
    </dgm:pt>
    <dgm:pt modelId="{CD6A1A58-D438-4812-A062-999CBEE842A4}">
      <dgm:prSet custT="1"/>
      <dgm:spPr>
        <a:solidFill>
          <a:srgbClr val="00B0F0"/>
        </a:solidFill>
      </dgm:spPr>
      <dgm:t>
        <a:bodyPr/>
        <a:lstStyle/>
        <a:p>
          <a:r>
            <a:rPr lang="nl-BE" sz="1600" dirty="0"/>
            <a:t>Politie</a:t>
          </a:r>
        </a:p>
      </dgm:t>
    </dgm:pt>
    <dgm:pt modelId="{037E86F5-72E0-4065-8B22-2F716CEC1862}" type="parTrans" cxnId="{C1EDBE2B-2706-4A03-87F6-D35726DC7A69}">
      <dgm:prSet/>
      <dgm:spPr/>
      <dgm:t>
        <a:bodyPr/>
        <a:lstStyle/>
        <a:p>
          <a:endParaRPr lang="nl-BE"/>
        </a:p>
      </dgm:t>
    </dgm:pt>
    <dgm:pt modelId="{8C771D01-D7E9-427C-8CFF-2EE9DB6FFAA6}" type="sibTrans" cxnId="{C1EDBE2B-2706-4A03-87F6-D35726DC7A69}">
      <dgm:prSet/>
      <dgm:spPr/>
      <dgm:t>
        <a:bodyPr/>
        <a:lstStyle/>
        <a:p>
          <a:endParaRPr lang="nl-BE"/>
        </a:p>
      </dgm:t>
    </dgm:pt>
    <dgm:pt modelId="{245CFF5F-6A87-4E6C-81DC-D3A002B1BA5B}" type="pres">
      <dgm:prSet presAssocID="{F934F0F1-45CD-4154-A71F-6CFF86B7385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FB420E7-C953-448B-B9F5-1EFC2D48E687}" type="pres">
      <dgm:prSet presAssocID="{677BFA9E-20C2-41C7-823B-AE25B205514C}" presName="centerShape" presStyleLbl="node0" presStyleIdx="0" presStyleCnt="1" custScaleX="120835"/>
      <dgm:spPr/>
    </dgm:pt>
    <dgm:pt modelId="{EA4755D9-9A94-4B9B-A1FC-6A5723D350A7}" type="pres">
      <dgm:prSet presAssocID="{BAB80EAE-3F5E-4CA2-A899-734DC7A412E5}" presName="node" presStyleLbl="node1" presStyleIdx="0" presStyleCnt="6" custScaleX="110067" custScaleY="110067">
        <dgm:presLayoutVars>
          <dgm:bulletEnabled val="1"/>
        </dgm:presLayoutVars>
      </dgm:prSet>
      <dgm:spPr/>
    </dgm:pt>
    <dgm:pt modelId="{D2840DAF-F181-4FC3-90B8-695A533F93C1}" type="pres">
      <dgm:prSet presAssocID="{BAB80EAE-3F5E-4CA2-A899-734DC7A412E5}" presName="dummy" presStyleCnt="0"/>
      <dgm:spPr/>
    </dgm:pt>
    <dgm:pt modelId="{4C81D135-62AE-4032-9CBC-DF949BE0E3F3}" type="pres">
      <dgm:prSet presAssocID="{B29D5579-74D0-417D-A0A4-5F829152E18F}" presName="sibTrans" presStyleLbl="sibTrans2D1" presStyleIdx="0" presStyleCnt="6"/>
      <dgm:spPr/>
    </dgm:pt>
    <dgm:pt modelId="{2710690E-01FD-4395-9EBC-D74B4E91F753}" type="pres">
      <dgm:prSet presAssocID="{CD6A1A58-D438-4812-A062-999CBEE842A4}" presName="node" presStyleLbl="node1" presStyleIdx="1" presStyleCnt="6" custScaleX="108834" custScaleY="108834">
        <dgm:presLayoutVars>
          <dgm:bulletEnabled val="1"/>
        </dgm:presLayoutVars>
      </dgm:prSet>
      <dgm:spPr/>
    </dgm:pt>
    <dgm:pt modelId="{40388C6F-B45C-44EF-9ECD-59F6C9459FA8}" type="pres">
      <dgm:prSet presAssocID="{CD6A1A58-D438-4812-A062-999CBEE842A4}" presName="dummy" presStyleCnt="0"/>
      <dgm:spPr/>
    </dgm:pt>
    <dgm:pt modelId="{54D6E9FF-39E0-4070-B723-FD3D2DCAE955}" type="pres">
      <dgm:prSet presAssocID="{8C771D01-D7E9-427C-8CFF-2EE9DB6FFAA6}" presName="sibTrans" presStyleLbl="sibTrans2D1" presStyleIdx="1" presStyleCnt="6"/>
      <dgm:spPr/>
    </dgm:pt>
    <dgm:pt modelId="{ED538CE4-30CD-426F-9066-64C4FDFEFDD6}" type="pres">
      <dgm:prSet presAssocID="{8CE742E9-664A-4E0D-BFEE-6035AC85FCBD}" presName="node" presStyleLbl="node1" presStyleIdx="2" presStyleCnt="6" custScaleX="108834" custScaleY="108834">
        <dgm:presLayoutVars>
          <dgm:bulletEnabled val="1"/>
        </dgm:presLayoutVars>
      </dgm:prSet>
      <dgm:spPr/>
    </dgm:pt>
    <dgm:pt modelId="{07979724-D0AA-49F2-8C2A-3FD05540CB23}" type="pres">
      <dgm:prSet presAssocID="{8CE742E9-664A-4E0D-BFEE-6035AC85FCBD}" presName="dummy" presStyleCnt="0"/>
      <dgm:spPr/>
    </dgm:pt>
    <dgm:pt modelId="{C9646331-3E39-4496-BA51-3FD775F6C97B}" type="pres">
      <dgm:prSet presAssocID="{5F2543DC-4DCE-42C5-8136-F25840262E91}" presName="sibTrans" presStyleLbl="sibTrans2D1" presStyleIdx="2" presStyleCnt="6"/>
      <dgm:spPr/>
    </dgm:pt>
    <dgm:pt modelId="{44B729A8-713F-4A2B-9C18-4AFCC33FC3E3}" type="pres">
      <dgm:prSet presAssocID="{249A7C73-A460-435E-A74B-338ABE7A5DC1}" presName="node" presStyleLbl="node1" presStyleIdx="3" presStyleCnt="6" custScaleX="108834" custScaleY="108834">
        <dgm:presLayoutVars>
          <dgm:bulletEnabled val="1"/>
        </dgm:presLayoutVars>
      </dgm:prSet>
      <dgm:spPr/>
    </dgm:pt>
    <dgm:pt modelId="{E009F8F6-EAF4-49B4-BFFC-FBE039669429}" type="pres">
      <dgm:prSet presAssocID="{249A7C73-A460-435E-A74B-338ABE7A5DC1}" presName="dummy" presStyleCnt="0"/>
      <dgm:spPr/>
    </dgm:pt>
    <dgm:pt modelId="{6E3769C3-2332-42E1-895B-91250E8CB978}" type="pres">
      <dgm:prSet presAssocID="{FF4F7909-3E33-44C9-BDDA-7E98CE74829D}" presName="sibTrans" presStyleLbl="sibTrans2D1" presStyleIdx="3" presStyleCnt="6"/>
      <dgm:spPr/>
    </dgm:pt>
    <dgm:pt modelId="{2ADFC33D-43DB-41C7-9810-AB0DF78C0239}" type="pres">
      <dgm:prSet presAssocID="{D9425B12-0859-4E2C-A9EB-8DCB82394DB3}" presName="node" presStyleLbl="node1" presStyleIdx="4" presStyleCnt="6" custScaleX="128742" custScaleY="108834" custRadScaleRad="98948" custRadScaleInc="-183">
        <dgm:presLayoutVars>
          <dgm:bulletEnabled val="1"/>
        </dgm:presLayoutVars>
      </dgm:prSet>
      <dgm:spPr/>
    </dgm:pt>
    <dgm:pt modelId="{C8B9565D-D663-44E6-888A-83549D037816}" type="pres">
      <dgm:prSet presAssocID="{D9425B12-0859-4E2C-A9EB-8DCB82394DB3}" presName="dummy" presStyleCnt="0"/>
      <dgm:spPr/>
    </dgm:pt>
    <dgm:pt modelId="{E6E6010D-AFA1-4A2E-AA29-1BB5405820AA}" type="pres">
      <dgm:prSet presAssocID="{06C150FF-FFD6-4F77-878D-19E0C3B1296A}" presName="sibTrans" presStyleLbl="sibTrans2D1" presStyleIdx="4" presStyleCnt="6"/>
      <dgm:spPr/>
    </dgm:pt>
    <dgm:pt modelId="{3ED66684-924C-4021-ADA6-C5DF51442EAF}" type="pres">
      <dgm:prSet presAssocID="{D2D1BDFE-2402-4FD0-99C4-0D5CC08882EE}" presName="node" presStyleLbl="node1" presStyleIdx="5" presStyleCnt="6" custScaleX="159296" custScaleY="108834">
        <dgm:presLayoutVars>
          <dgm:bulletEnabled val="1"/>
        </dgm:presLayoutVars>
      </dgm:prSet>
      <dgm:spPr/>
    </dgm:pt>
    <dgm:pt modelId="{D18C0D75-ED34-4CE6-A337-121789A3E5D4}" type="pres">
      <dgm:prSet presAssocID="{D2D1BDFE-2402-4FD0-99C4-0D5CC08882EE}" presName="dummy" presStyleCnt="0"/>
      <dgm:spPr/>
    </dgm:pt>
    <dgm:pt modelId="{75AE46AD-BE99-46C3-B653-C0D49EF8CA2A}" type="pres">
      <dgm:prSet presAssocID="{3EBCEAA9-3000-42EB-8EE6-DF5773C5FBE6}" presName="sibTrans" presStyleLbl="sibTrans2D1" presStyleIdx="5" presStyleCnt="6"/>
      <dgm:spPr/>
    </dgm:pt>
  </dgm:ptLst>
  <dgm:cxnLst>
    <dgm:cxn modelId="{0AE6490A-8E0F-4A14-A979-1FB8586CB5C2}" srcId="{F934F0F1-45CD-4154-A71F-6CFF86B73859}" destId="{677BFA9E-20C2-41C7-823B-AE25B205514C}" srcOrd="0" destOrd="0" parTransId="{D9D976A6-8E17-4E91-B5C0-2D6F5E699A70}" sibTransId="{A09519C7-5F09-48C9-8D82-B0305E744CFC}"/>
    <dgm:cxn modelId="{BA401315-8BE5-49D2-9B26-A7B521013044}" type="presOf" srcId="{5F2543DC-4DCE-42C5-8136-F25840262E91}" destId="{C9646331-3E39-4496-BA51-3FD775F6C97B}" srcOrd="0" destOrd="0" presId="urn:microsoft.com/office/officeart/2005/8/layout/radial6"/>
    <dgm:cxn modelId="{02864015-E84C-4BE4-AEB9-ED8B10265051}" type="presOf" srcId="{F934F0F1-45CD-4154-A71F-6CFF86B73859}" destId="{245CFF5F-6A87-4E6C-81DC-D3A002B1BA5B}" srcOrd="0" destOrd="0" presId="urn:microsoft.com/office/officeart/2005/8/layout/radial6"/>
    <dgm:cxn modelId="{F2A2E018-DDEE-4AE9-8337-D586BCAFECDE}" type="presOf" srcId="{B29D5579-74D0-417D-A0A4-5F829152E18F}" destId="{4C81D135-62AE-4032-9CBC-DF949BE0E3F3}" srcOrd="0" destOrd="0" presId="urn:microsoft.com/office/officeart/2005/8/layout/radial6"/>
    <dgm:cxn modelId="{C1EDBE2B-2706-4A03-87F6-D35726DC7A69}" srcId="{677BFA9E-20C2-41C7-823B-AE25B205514C}" destId="{CD6A1A58-D438-4812-A062-999CBEE842A4}" srcOrd="1" destOrd="0" parTransId="{037E86F5-72E0-4065-8B22-2F716CEC1862}" sibTransId="{8C771D01-D7E9-427C-8CFF-2EE9DB6FFAA6}"/>
    <dgm:cxn modelId="{29DF292C-83E7-40CF-8753-10D60ABF55A1}" srcId="{677BFA9E-20C2-41C7-823B-AE25B205514C}" destId="{249A7C73-A460-435E-A74B-338ABE7A5DC1}" srcOrd="3" destOrd="0" parTransId="{0336D6B2-3765-46C5-AFC6-047BCB7F6F88}" sibTransId="{FF4F7909-3E33-44C9-BDDA-7E98CE74829D}"/>
    <dgm:cxn modelId="{2D3E7C3F-7AA4-4159-9E47-B5B7269B5AF0}" type="presOf" srcId="{677BFA9E-20C2-41C7-823B-AE25B205514C}" destId="{6FB420E7-C953-448B-B9F5-1EFC2D48E687}" srcOrd="0" destOrd="0" presId="urn:microsoft.com/office/officeart/2005/8/layout/radial6"/>
    <dgm:cxn modelId="{0059D55D-27AD-4744-BC7B-735AF91AC9D2}" srcId="{677BFA9E-20C2-41C7-823B-AE25B205514C}" destId="{BAB80EAE-3F5E-4CA2-A899-734DC7A412E5}" srcOrd="0" destOrd="0" parTransId="{E22BA24E-123B-4CA9-93E2-0B192B179B03}" sibTransId="{B29D5579-74D0-417D-A0A4-5F829152E18F}"/>
    <dgm:cxn modelId="{BD9B3865-86DF-468A-B590-1E3A0E55307E}" type="presOf" srcId="{249A7C73-A460-435E-A74B-338ABE7A5DC1}" destId="{44B729A8-713F-4A2B-9C18-4AFCC33FC3E3}" srcOrd="0" destOrd="0" presId="urn:microsoft.com/office/officeart/2005/8/layout/radial6"/>
    <dgm:cxn modelId="{4BA77E51-78CB-4C43-9764-E3F2A0891184}" srcId="{677BFA9E-20C2-41C7-823B-AE25B205514C}" destId="{D2D1BDFE-2402-4FD0-99C4-0D5CC08882EE}" srcOrd="5" destOrd="0" parTransId="{54C6C46B-1B4D-41EF-8A68-89D53A947879}" sibTransId="{3EBCEAA9-3000-42EB-8EE6-DF5773C5FBE6}"/>
    <dgm:cxn modelId="{B3FCDC76-16B2-4AB5-B13E-B6F68D14086E}" type="presOf" srcId="{8CE742E9-664A-4E0D-BFEE-6035AC85FCBD}" destId="{ED538CE4-30CD-426F-9066-64C4FDFEFDD6}" srcOrd="0" destOrd="0" presId="urn:microsoft.com/office/officeart/2005/8/layout/radial6"/>
    <dgm:cxn modelId="{E04D0358-5D4D-442D-845F-F89C4AE9E4AA}" type="presOf" srcId="{BAB80EAE-3F5E-4CA2-A899-734DC7A412E5}" destId="{EA4755D9-9A94-4B9B-A1FC-6A5723D350A7}" srcOrd="0" destOrd="0" presId="urn:microsoft.com/office/officeart/2005/8/layout/radial6"/>
    <dgm:cxn modelId="{D6D98559-F9EE-4B6B-A014-0185B679ED54}" srcId="{677BFA9E-20C2-41C7-823B-AE25B205514C}" destId="{D9425B12-0859-4E2C-A9EB-8DCB82394DB3}" srcOrd="4" destOrd="0" parTransId="{0D301688-FC59-42D4-B514-D79966F29209}" sibTransId="{06C150FF-FFD6-4F77-878D-19E0C3B1296A}"/>
    <dgm:cxn modelId="{93AB787E-20F9-44F2-B276-F40712528031}" type="presOf" srcId="{D9425B12-0859-4E2C-A9EB-8DCB82394DB3}" destId="{2ADFC33D-43DB-41C7-9810-AB0DF78C0239}" srcOrd="0" destOrd="0" presId="urn:microsoft.com/office/officeart/2005/8/layout/radial6"/>
    <dgm:cxn modelId="{885B2BA1-2A3E-4E87-88FE-66F8643AE223}" type="presOf" srcId="{3EBCEAA9-3000-42EB-8EE6-DF5773C5FBE6}" destId="{75AE46AD-BE99-46C3-B653-C0D49EF8CA2A}" srcOrd="0" destOrd="0" presId="urn:microsoft.com/office/officeart/2005/8/layout/radial6"/>
    <dgm:cxn modelId="{24DCB2A9-783A-4D2A-AD6A-DF4B003BA563}" type="presOf" srcId="{8C771D01-D7E9-427C-8CFF-2EE9DB6FFAA6}" destId="{54D6E9FF-39E0-4070-B723-FD3D2DCAE955}" srcOrd="0" destOrd="0" presId="urn:microsoft.com/office/officeart/2005/8/layout/radial6"/>
    <dgm:cxn modelId="{163F59C4-4915-43D5-851A-83A9245C0B54}" type="presOf" srcId="{06C150FF-FFD6-4F77-878D-19E0C3B1296A}" destId="{E6E6010D-AFA1-4A2E-AA29-1BB5405820AA}" srcOrd="0" destOrd="0" presId="urn:microsoft.com/office/officeart/2005/8/layout/radial6"/>
    <dgm:cxn modelId="{D8C8C6C5-1BE5-46EF-963F-E7ACD7BC984D}" srcId="{677BFA9E-20C2-41C7-823B-AE25B205514C}" destId="{8CE742E9-664A-4E0D-BFEE-6035AC85FCBD}" srcOrd="2" destOrd="0" parTransId="{CE5AE272-EB5B-4117-8031-FA3976B3D9C8}" sibTransId="{5F2543DC-4DCE-42C5-8136-F25840262E91}"/>
    <dgm:cxn modelId="{D6963BD2-BB31-436A-B50E-9107258A132A}" type="presOf" srcId="{FF4F7909-3E33-44C9-BDDA-7E98CE74829D}" destId="{6E3769C3-2332-42E1-895B-91250E8CB978}" srcOrd="0" destOrd="0" presId="urn:microsoft.com/office/officeart/2005/8/layout/radial6"/>
    <dgm:cxn modelId="{D4C478F0-AB3B-4D7A-9F6D-29D1A2706FE6}" type="presOf" srcId="{D2D1BDFE-2402-4FD0-99C4-0D5CC08882EE}" destId="{3ED66684-924C-4021-ADA6-C5DF51442EAF}" srcOrd="0" destOrd="0" presId="urn:microsoft.com/office/officeart/2005/8/layout/radial6"/>
    <dgm:cxn modelId="{3CFA97FF-F834-4805-9FCE-4C2E71FAC2E5}" type="presOf" srcId="{CD6A1A58-D438-4812-A062-999CBEE842A4}" destId="{2710690E-01FD-4395-9EBC-D74B4E91F753}" srcOrd="0" destOrd="0" presId="urn:microsoft.com/office/officeart/2005/8/layout/radial6"/>
    <dgm:cxn modelId="{287232C4-6A4D-4161-9276-D6AA04809148}" type="presParOf" srcId="{245CFF5F-6A87-4E6C-81DC-D3A002B1BA5B}" destId="{6FB420E7-C953-448B-B9F5-1EFC2D48E687}" srcOrd="0" destOrd="0" presId="urn:microsoft.com/office/officeart/2005/8/layout/radial6"/>
    <dgm:cxn modelId="{E9B7E870-B8F2-4562-88C7-52288D6DB905}" type="presParOf" srcId="{245CFF5F-6A87-4E6C-81DC-D3A002B1BA5B}" destId="{EA4755D9-9A94-4B9B-A1FC-6A5723D350A7}" srcOrd="1" destOrd="0" presId="urn:microsoft.com/office/officeart/2005/8/layout/radial6"/>
    <dgm:cxn modelId="{1C6D1DF5-C3A6-4C32-A707-094B20F84941}" type="presParOf" srcId="{245CFF5F-6A87-4E6C-81DC-D3A002B1BA5B}" destId="{D2840DAF-F181-4FC3-90B8-695A533F93C1}" srcOrd="2" destOrd="0" presId="urn:microsoft.com/office/officeart/2005/8/layout/radial6"/>
    <dgm:cxn modelId="{D524491B-C7B5-4834-9168-F3ABE724C53A}" type="presParOf" srcId="{245CFF5F-6A87-4E6C-81DC-D3A002B1BA5B}" destId="{4C81D135-62AE-4032-9CBC-DF949BE0E3F3}" srcOrd="3" destOrd="0" presId="urn:microsoft.com/office/officeart/2005/8/layout/radial6"/>
    <dgm:cxn modelId="{ACC2F01F-EF48-4297-BD67-ECFA854DE321}" type="presParOf" srcId="{245CFF5F-6A87-4E6C-81DC-D3A002B1BA5B}" destId="{2710690E-01FD-4395-9EBC-D74B4E91F753}" srcOrd="4" destOrd="0" presId="urn:microsoft.com/office/officeart/2005/8/layout/radial6"/>
    <dgm:cxn modelId="{F6B3F89B-A743-49A0-9E33-B3276D960CFC}" type="presParOf" srcId="{245CFF5F-6A87-4E6C-81DC-D3A002B1BA5B}" destId="{40388C6F-B45C-44EF-9ECD-59F6C9459FA8}" srcOrd="5" destOrd="0" presId="urn:microsoft.com/office/officeart/2005/8/layout/radial6"/>
    <dgm:cxn modelId="{9CEC1483-E287-4D4B-9E64-FFBA12A2D725}" type="presParOf" srcId="{245CFF5F-6A87-4E6C-81DC-D3A002B1BA5B}" destId="{54D6E9FF-39E0-4070-B723-FD3D2DCAE955}" srcOrd="6" destOrd="0" presId="urn:microsoft.com/office/officeart/2005/8/layout/radial6"/>
    <dgm:cxn modelId="{4AFBBF88-004B-451D-B8DA-D30317DE86B7}" type="presParOf" srcId="{245CFF5F-6A87-4E6C-81DC-D3A002B1BA5B}" destId="{ED538CE4-30CD-426F-9066-64C4FDFEFDD6}" srcOrd="7" destOrd="0" presId="urn:microsoft.com/office/officeart/2005/8/layout/radial6"/>
    <dgm:cxn modelId="{33398A43-8E45-44D7-A77D-7EC917B84406}" type="presParOf" srcId="{245CFF5F-6A87-4E6C-81DC-D3A002B1BA5B}" destId="{07979724-D0AA-49F2-8C2A-3FD05540CB23}" srcOrd="8" destOrd="0" presId="urn:microsoft.com/office/officeart/2005/8/layout/radial6"/>
    <dgm:cxn modelId="{F9CD5431-CACC-43FB-A03D-853509E25093}" type="presParOf" srcId="{245CFF5F-6A87-4E6C-81DC-D3A002B1BA5B}" destId="{C9646331-3E39-4496-BA51-3FD775F6C97B}" srcOrd="9" destOrd="0" presId="urn:microsoft.com/office/officeart/2005/8/layout/radial6"/>
    <dgm:cxn modelId="{C6923689-4ED1-4B89-806E-AA77E8B0C378}" type="presParOf" srcId="{245CFF5F-6A87-4E6C-81DC-D3A002B1BA5B}" destId="{44B729A8-713F-4A2B-9C18-4AFCC33FC3E3}" srcOrd="10" destOrd="0" presId="urn:microsoft.com/office/officeart/2005/8/layout/radial6"/>
    <dgm:cxn modelId="{11A39600-B064-4E90-B8BE-BBD8A296D516}" type="presParOf" srcId="{245CFF5F-6A87-4E6C-81DC-D3A002B1BA5B}" destId="{E009F8F6-EAF4-49B4-BFFC-FBE039669429}" srcOrd="11" destOrd="0" presId="urn:microsoft.com/office/officeart/2005/8/layout/radial6"/>
    <dgm:cxn modelId="{4D266CE6-28E7-4612-A261-69E2868C66BE}" type="presParOf" srcId="{245CFF5F-6A87-4E6C-81DC-D3A002B1BA5B}" destId="{6E3769C3-2332-42E1-895B-91250E8CB978}" srcOrd="12" destOrd="0" presId="urn:microsoft.com/office/officeart/2005/8/layout/radial6"/>
    <dgm:cxn modelId="{74B025F3-D306-4ACC-B75C-E2E993EFB250}" type="presParOf" srcId="{245CFF5F-6A87-4E6C-81DC-D3A002B1BA5B}" destId="{2ADFC33D-43DB-41C7-9810-AB0DF78C0239}" srcOrd="13" destOrd="0" presId="urn:microsoft.com/office/officeart/2005/8/layout/radial6"/>
    <dgm:cxn modelId="{EDBABA67-76C0-492E-B059-3F08C3503D8D}" type="presParOf" srcId="{245CFF5F-6A87-4E6C-81DC-D3A002B1BA5B}" destId="{C8B9565D-D663-44E6-888A-83549D037816}" srcOrd="14" destOrd="0" presId="urn:microsoft.com/office/officeart/2005/8/layout/radial6"/>
    <dgm:cxn modelId="{37E0FDA5-C7B0-41AA-BFC5-77FCBC4C05CE}" type="presParOf" srcId="{245CFF5F-6A87-4E6C-81DC-D3A002B1BA5B}" destId="{E6E6010D-AFA1-4A2E-AA29-1BB5405820AA}" srcOrd="15" destOrd="0" presId="urn:microsoft.com/office/officeart/2005/8/layout/radial6"/>
    <dgm:cxn modelId="{305D5D5F-BF36-46A2-B6B3-640C7CF47E85}" type="presParOf" srcId="{245CFF5F-6A87-4E6C-81DC-D3A002B1BA5B}" destId="{3ED66684-924C-4021-ADA6-C5DF51442EAF}" srcOrd="16" destOrd="0" presId="urn:microsoft.com/office/officeart/2005/8/layout/radial6"/>
    <dgm:cxn modelId="{D8CF44F7-463B-40A7-BD4D-AD8F09850712}" type="presParOf" srcId="{245CFF5F-6A87-4E6C-81DC-D3A002B1BA5B}" destId="{D18C0D75-ED34-4CE6-A337-121789A3E5D4}" srcOrd="17" destOrd="0" presId="urn:microsoft.com/office/officeart/2005/8/layout/radial6"/>
    <dgm:cxn modelId="{DAD46396-BD22-4301-8CFE-70CADAF5229F}" type="presParOf" srcId="{245CFF5F-6A87-4E6C-81DC-D3A002B1BA5B}" destId="{75AE46AD-BE99-46C3-B653-C0D49EF8CA2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85549-DB43-429B-A3B5-78BE73DEC088}">
      <dsp:nvSpPr>
        <dsp:cNvPr id="0" name=""/>
        <dsp:cNvSpPr/>
      </dsp:nvSpPr>
      <dsp:spPr>
        <a:xfrm>
          <a:off x="285750" y="1714499"/>
          <a:ext cx="5143500" cy="51435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8347A66D-29A7-4A43-A189-510054DBD2D4}">
      <dsp:nvSpPr>
        <dsp:cNvPr id="0" name=""/>
        <dsp:cNvSpPr/>
      </dsp:nvSpPr>
      <dsp:spPr>
        <a:xfrm>
          <a:off x="1314450" y="2743200"/>
          <a:ext cx="3086100" cy="3086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040A6923-FFE1-4D65-AEDD-8D73F64FABE6}">
      <dsp:nvSpPr>
        <dsp:cNvPr id="0" name=""/>
        <dsp:cNvSpPr/>
      </dsp:nvSpPr>
      <dsp:spPr>
        <a:xfrm>
          <a:off x="2343150" y="3771900"/>
          <a:ext cx="1028700" cy="10287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99E09A1-C15A-4309-A9B5-F9C3E22AEA0C}">
      <dsp:nvSpPr>
        <dsp:cNvPr id="0" name=""/>
        <dsp:cNvSpPr/>
      </dsp:nvSpPr>
      <dsp:spPr>
        <a:xfrm>
          <a:off x="6286500" y="0"/>
          <a:ext cx="2571750" cy="1500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43180" bIns="4318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 dirty="0">
              <a:solidFill>
                <a:schemeClr val="bg1"/>
              </a:solidFill>
            </a:rPr>
            <a:t>Kernteam</a:t>
          </a:r>
        </a:p>
      </dsp:txBody>
      <dsp:txXfrm>
        <a:off x="6286500" y="0"/>
        <a:ext cx="2571750" cy="1500187"/>
      </dsp:txXfrm>
    </dsp:sp>
    <dsp:sp modelId="{7C3D591A-5640-4151-81CD-1B4C256925AD}">
      <dsp:nvSpPr>
        <dsp:cNvPr id="0" name=""/>
        <dsp:cNvSpPr/>
      </dsp:nvSpPr>
      <dsp:spPr>
        <a:xfrm>
          <a:off x="5643562" y="750093"/>
          <a:ext cx="64293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AE9012FB-7344-4F7A-8FF3-C352A90E51B1}">
      <dsp:nvSpPr>
        <dsp:cNvPr id="0" name=""/>
        <dsp:cNvSpPr/>
      </dsp:nvSpPr>
      <dsp:spPr>
        <a:xfrm rot="5400000">
          <a:off x="2481595" y="1126855"/>
          <a:ext cx="3535299" cy="278349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92BB7F8-BBAB-494E-B622-1E857DFBC455}">
      <dsp:nvSpPr>
        <dsp:cNvPr id="0" name=""/>
        <dsp:cNvSpPr/>
      </dsp:nvSpPr>
      <dsp:spPr>
        <a:xfrm>
          <a:off x="6286500" y="1500187"/>
          <a:ext cx="2571750" cy="1500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43180" bIns="4318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 dirty="0">
              <a:solidFill>
                <a:schemeClr val="bg1"/>
              </a:solidFill>
            </a:rPr>
            <a:t>Kernpartners</a:t>
          </a:r>
        </a:p>
      </dsp:txBody>
      <dsp:txXfrm>
        <a:off x="6286500" y="1500187"/>
        <a:ext cx="2571750" cy="1500187"/>
      </dsp:txXfrm>
    </dsp:sp>
    <dsp:sp modelId="{7BF487CE-8B90-40DB-8114-B7A8C97A97D9}">
      <dsp:nvSpPr>
        <dsp:cNvPr id="0" name=""/>
        <dsp:cNvSpPr/>
      </dsp:nvSpPr>
      <dsp:spPr>
        <a:xfrm>
          <a:off x="5643562" y="2250281"/>
          <a:ext cx="64293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29AB8C4-AE7E-411E-9EFD-DB11B1E57147}">
      <dsp:nvSpPr>
        <dsp:cNvPr id="0" name=""/>
        <dsp:cNvSpPr/>
      </dsp:nvSpPr>
      <dsp:spPr>
        <a:xfrm rot="5400000">
          <a:off x="3240433" y="2603639"/>
          <a:ext cx="2754858" cy="2046255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1A48621-7004-408F-9F8C-AE9730D66774}">
      <dsp:nvSpPr>
        <dsp:cNvPr id="0" name=""/>
        <dsp:cNvSpPr/>
      </dsp:nvSpPr>
      <dsp:spPr>
        <a:xfrm>
          <a:off x="6286500" y="3000375"/>
          <a:ext cx="2571750" cy="1500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43180" bIns="4318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 dirty="0">
              <a:solidFill>
                <a:schemeClr val="bg1"/>
              </a:solidFill>
            </a:rPr>
            <a:t>FJC</a:t>
          </a:r>
          <a:r>
            <a:rPr lang="nl-BE" sz="3400" kern="12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nl-BE" sz="3400" kern="1200" dirty="0">
              <a:solidFill>
                <a:schemeClr val="bg1"/>
              </a:solidFill>
            </a:rPr>
            <a:t>Netwerk</a:t>
          </a:r>
        </a:p>
      </dsp:txBody>
      <dsp:txXfrm>
        <a:off x="6286500" y="3000375"/>
        <a:ext cx="2571750" cy="1500187"/>
      </dsp:txXfrm>
    </dsp:sp>
    <dsp:sp modelId="{C20DE814-09AB-4587-A401-F006FF129E49}">
      <dsp:nvSpPr>
        <dsp:cNvPr id="0" name=""/>
        <dsp:cNvSpPr/>
      </dsp:nvSpPr>
      <dsp:spPr>
        <a:xfrm>
          <a:off x="5643562" y="3750468"/>
          <a:ext cx="64293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063A050-DD84-4212-8238-030413549884}">
      <dsp:nvSpPr>
        <dsp:cNvPr id="0" name=""/>
        <dsp:cNvSpPr/>
      </dsp:nvSpPr>
      <dsp:spPr>
        <a:xfrm rot="5400000">
          <a:off x="4000214" y="4079224"/>
          <a:ext cx="1968246" cy="130902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78F5B-9B2F-45B9-BE9B-8C8D565560EF}">
      <dsp:nvSpPr>
        <dsp:cNvPr id="0" name=""/>
        <dsp:cNvSpPr/>
      </dsp:nvSpPr>
      <dsp:spPr>
        <a:xfrm>
          <a:off x="4029557" y="1668317"/>
          <a:ext cx="1833041" cy="1347626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Karen Casier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Operationeel verantwoordelijke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Stad - FJC </a:t>
          </a:r>
        </a:p>
      </dsp:txBody>
      <dsp:txXfrm>
        <a:off x="4029557" y="1668317"/>
        <a:ext cx="1833041" cy="1347626"/>
      </dsp:txXfrm>
    </dsp:sp>
    <dsp:sp modelId="{C4D63530-C002-4FCD-94C1-34C7ECCCB074}">
      <dsp:nvSpPr>
        <dsp:cNvPr id="0" name=""/>
        <dsp:cNvSpPr/>
      </dsp:nvSpPr>
      <dsp:spPr>
        <a:xfrm>
          <a:off x="6027921" y="1668317"/>
          <a:ext cx="1833041" cy="1347626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Karolien Boonen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l-BE" sz="1600" kern="1200" dirty="0"/>
          </a:br>
          <a:r>
            <a:rPr lang="nl-BE" sz="1600" kern="1200" dirty="0"/>
            <a:t>Netwerkcoördinator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VO - FJC</a:t>
          </a:r>
        </a:p>
      </dsp:txBody>
      <dsp:txXfrm>
        <a:off x="6027921" y="1668317"/>
        <a:ext cx="1833041" cy="1347626"/>
      </dsp:txXfrm>
    </dsp:sp>
    <dsp:sp modelId="{C211C6A8-C0E3-44D8-9485-A3A0BF2DD3BD}">
      <dsp:nvSpPr>
        <dsp:cNvPr id="0" name=""/>
        <dsp:cNvSpPr/>
      </dsp:nvSpPr>
      <dsp:spPr>
        <a:xfrm>
          <a:off x="2028646" y="229246"/>
          <a:ext cx="1833041" cy="1366378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Katrien Monsecour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Casusregisseur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Stad - FJC</a:t>
          </a:r>
        </a:p>
      </dsp:txBody>
      <dsp:txXfrm>
        <a:off x="2028646" y="229246"/>
        <a:ext cx="1833041" cy="1366378"/>
      </dsp:txXfrm>
    </dsp:sp>
    <dsp:sp modelId="{B0662BF9-0B69-451D-8BB4-7A51BB7C0ECA}">
      <dsp:nvSpPr>
        <dsp:cNvPr id="0" name=""/>
        <dsp:cNvSpPr/>
      </dsp:nvSpPr>
      <dsp:spPr>
        <a:xfrm>
          <a:off x="4071626" y="220870"/>
          <a:ext cx="1833041" cy="1347626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Sophie van de Wouw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Casusregisseur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CAW - FJC</a:t>
          </a:r>
        </a:p>
      </dsp:txBody>
      <dsp:txXfrm>
        <a:off x="4071626" y="220870"/>
        <a:ext cx="1833041" cy="1347626"/>
      </dsp:txXfrm>
    </dsp:sp>
    <dsp:sp modelId="{6479105E-94D0-48E0-BC39-998B32D762A9}">
      <dsp:nvSpPr>
        <dsp:cNvPr id="0" name=""/>
        <dsp:cNvSpPr/>
      </dsp:nvSpPr>
      <dsp:spPr>
        <a:xfrm>
          <a:off x="0" y="1677387"/>
          <a:ext cx="1833041" cy="1355050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David Slootmaekers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Casusregisseur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CAW - FJC</a:t>
          </a:r>
        </a:p>
      </dsp:txBody>
      <dsp:txXfrm>
        <a:off x="0" y="1677387"/>
        <a:ext cx="1833041" cy="1355050"/>
      </dsp:txXfrm>
    </dsp:sp>
    <dsp:sp modelId="{C2669150-10C5-4375-B08B-004FEC94C74E}">
      <dsp:nvSpPr>
        <dsp:cNvPr id="0" name=""/>
        <dsp:cNvSpPr/>
      </dsp:nvSpPr>
      <dsp:spPr>
        <a:xfrm>
          <a:off x="0" y="212574"/>
          <a:ext cx="1833041" cy="1355050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Cindy </a:t>
          </a:r>
          <a:r>
            <a:rPr lang="nl-BE" sz="1800" kern="1200" dirty="0" err="1"/>
            <a:t>Pollé</a:t>
          </a:r>
          <a:endParaRPr lang="nl-B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l-BE" sz="1800" kern="1200" dirty="0"/>
          </a:br>
          <a:r>
            <a:rPr lang="nl-BE" sz="1800" kern="1200" dirty="0"/>
            <a:t>Casusregisseur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Stad - FJC</a:t>
          </a:r>
        </a:p>
      </dsp:txBody>
      <dsp:txXfrm>
        <a:off x="0" y="212574"/>
        <a:ext cx="1833041" cy="1355050"/>
      </dsp:txXfrm>
    </dsp:sp>
    <dsp:sp modelId="{12C2CF10-3B00-4BB9-A2BC-164876E30674}">
      <dsp:nvSpPr>
        <dsp:cNvPr id="0" name=""/>
        <dsp:cNvSpPr/>
      </dsp:nvSpPr>
      <dsp:spPr>
        <a:xfrm>
          <a:off x="2037536" y="1677387"/>
          <a:ext cx="1833041" cy="1355050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Eline </a:t>
          </a:r>
          <a:r>
            <a:rPr lang="nl-BE" sz="1800" kern="1200" dirty="0" err="1"/>
            <a:t>Bruun</a:t>
          </a:r>
          <a:endParaRPr lang="nl-B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l-BE" sz="1800" kern="1200" dirty="0"/>
          </a:br>
          <a:r>
            <a:rPr lang="nl-BE" sz="1800" kern="1200" dirty="0"/>
            <a:t>Casusregisseur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Stad - FJC</a:t>
          </a:r>
        </a:p>
      </dsp:txBody>
      <dsp:txXfrm>
        <a:off x="2037536" y="1677387"/>
        <a:ext cx="1833041" cy="1355050"/>
      </dsp:txXfrm>
    </dsp:sp>
    <dsp:sp modelId="{D5CEBF80-7B8A-4179-9A2A-5D3BD06AF1B4}">
      <dsp:nvSpPr>
        <dsp:cNvPr id="0" name=""/>
        <dsp:cNvSpPr/>
      </dsp:nvSpPr>
      <dsp:spPr>
        <a:xfrm>
          <a:off x="6053657" y="227922"/>
          <a:ext cx="1833041" cy="1361858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Jessica Claes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l-BE" sz="1800" kern="1200" dirty="0"/>
          </a:br>
          <a:r>
            <a:rPr lang="nl-BE" sz="1800" kern="1200" dirty="0"/>
            <a:t>Casusregisseur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Stad - FJC</a:t>
          </a:r>
        </a:p>
      </dsp:txBody>
      <dsp:txXfrm>
        <a:off x="6053657" y="227922"/>
        <a:ext cx="1833041" cy="13618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E46AD-BE99-46C3-B653-C0D49EF8CA2A}">
      <dsp:nvSpPr>
        <dsp:cNvPr id="0" name=""/>
        <dsp:cNvSpPr/>
      </dsp:nvSpPr>
      <dsp:spPr>
        <a:xfrm>
          <a:off x="2780023" y="370888"/>
          <a:ext cx="2526613" cy="2526613"/>
        </a:xfrm>
        <a:prstGeom prst="blockArc">
          <a:avLst>
            <a:gd name="adj1" fmla="val 12600000"/>
            <a:gd name="adj2" fmla="val 162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6010D-AFA1-4A2E-AA29-1BB5405820AA}">
      <dsp:nvSpPr>
        <dsp:cNvPr id="0" name=""/>
        <dsp:cNvSpPr/>
      </dsp:nvSpPr>
      <dsp:spPr>
        <a:xfrm>
          <a:off x="2787454" y="357835"/>
          <a:ext cx="2526613" cy="2526613"/>
        </a:xfrm>
        <a:prstGeom prst="blockArc">
          <a:avLst>
            <a:gd name="adj1" fmla="val 8976699"/>
            <a:gd name="adj2" fmla="val 12558183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769C3-2332-42E1-895B-91250E8CB978}">
      <dsp:nvSpPr>
        <dsp:cNvPr id="0" name=""/>
        <dsp:cNvSpPr/>
      </dsp:nvSpPr>
      <dsp:spPr>
        <a:xfrm>
          <a:off x="2795054" y="370979"/>
          <a:ext cx="2526613" cy="2526613"/>
        </a:xfrm>
        <a:prstGeom prst="blockArc">
          <a:avLst>
            <a:gd name="adj1" fmla="val 5441848"/>
            <a:gd name="adj2" fmla="val 9018971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46331-3E39-4496-BA51-3FD775F6C97B}">
      <dsp:nvSpPr>
        <dsp:cNvPr id="0" name=""/>
        <dsp:cNvSpPr/>
      </dsp:nvSpPr>
      <dsp:spPr>
        <a:xfrm>
          <a:off x="2780023" y="370888"/>
          <a:ext cx="2526613" cy="2526613"/>
        </a:xfrm>
        <a:prstGeom prst="blockArc">
          <a:avLst>
            <a:gd name="adj1" fmla="val 1800000"/>
            <a:gd name="adj2" fmla="val 54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6E9FF-39E0-4070-B723-FD3D2DCAE955}">
      <dsp:nvSpPr>
        <dsp:cNvPr id="0" name=""/>
        <dsp:cNvSpPr/>
      </dsp:nvSpPr>
      <dsp:spPr>
        <a:xfrm>
          <a:off x="2780023" y="370888"/>
          <a:ext cx="2526613" cy="2526613"/>
        </a:xfrm>
        <a:prstGeom prst="blockArc">
          <a:avLst>
            <a:gd name="adj1" fmla="val 19800000"/>
            <a:gd name="adj2" fmla="val 18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1D135-62AE-4032-9CBC-DF949BE0E3F3}">
      <dsp:nvSpPr>
        <dsp:cNvPr id="0" name=""/>
        <dsp:cNvSpPr/>
      </dsp:nvSpPr>
      <dsp:spPr>
        <a:xfrm>
          <a:off x="2780023" y="370888"/>
          <a:ext cx="2526613" cy="2526613"/>
        </a:xfrm>
        <a:prstGeom prst="blockArc">
          <a:avLst>
            <a:gd name="adj1" fmla="val 16200000"/>
            <a:gd name="adj2" fmla="val 198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420E7-C953-448B-B9F5-1EFC2D48E687}">
      <dsp:nvSpPr>
        <dsp:cNvPr id="0" name=""/>
        <dsp:cNvSpPr/>
      </dsp:nvSpPr>
      <dsp:spPr>
        <a:xfrm>
          <a:off x="3359300" y="1068108"/>
          <a:ext cx="1368060" cy="1132172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Kernteam</a:t>
          </a:r>
        </a:p>
      </dsp:txBody>
      <dsp:txXfrm>
        <a:off x="3559648" y="1233911"/>
        <a:ext cx="967364" cy="800566"/>
      </dsp:txXfrm>
    </dsp:sp>
    <dsp:sp modelId="{EA4755D9-9A94-4B9B-A1FC-6A5723D350A7}">
      <dsp:nvSpPr>
        <dsp:cNvPr id="0" name=""/>
        <dsp:cNvSpPr/>
      </dsp:nvSpPr>
      <dsp:spPr>
        <a:xfrm>
          <a:off x="3607178" y="-36732"/>
          <a:ext cx="872304" cy="872304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Parket</a:t>
          </a:r>
        </a:p>
      </dsp:txBody>
      <dsp:txXfrm>
        <a:off x="3734924" y="91014"/>
        <a:ext cx="616812" cy="616812"/>
      </dsp:txXfrm>
    </dsp:sp>
    <dsp:sp modelId="{2710690E-01FD-4395-9EBC-D74B4E91F753}">
      <dsp:nvSpPr>
        <dsp:cNvPr id="0" name=""/>
        <dsp:cNvSpPr/>
      </dsp:nvSpPr>
      <dsp:spPr>
        <a:xfrm>
          <a:off x="4681411" y="585540"/>
          <a:ext cx="862532" cy="862532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Politie</a:t>
          </a:r>
        </a:p>
      </dsp:txBody>
      <dsp:txXfrm>
        <a:off x="4807726" y="711855"/>
        <a:ext cx="609902" cy="609902"/>
      </dsp:txXfrm>
    </dsp:sp>
    <dsp:sp modelId="{ED538CE4-30CD-426F-9066-64C4FDFEFDD6}">
      <dsp:nvSpPr>
        <dsp:cNvPr id="0" name=""/>
        <dsp:cNvSpPr/>
      </dsp:nvSpPr>
      <dsp:spPr>
        <a:xfrm>
          <a:off x="4681411" y="1820316"/>
          <a:ext cx="862532" cy="862532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VK</a:t>
          </a:r>
        </a:p>
      </dsp:txBody>
      <dsp:txXfrm>
        <a:off x="4807726" y="1946631"/>
        <a:ext cx="609902" cy="609902"/>
      </dsp:txXfrm>
    </dsp:sp>
    <dsp:sp modelId="{44B729A8-713F-4A2B-9C18-4AFCC33FC3E3}">
      <dsp:nvSpPr>
        <dsp:cNvPr id="0" name=""/>
        <dsp:cNvSpPr/>
      </dsp:nvSpPr>
      <dsp:spPr>
        <a:xfrm>
          <a:off x="3612064" y="2437704"/>
          <a:ext cx="862532" cy="862532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CAW</a:t>
          </a:r>
        </a:p>
      </dsp:txBody>
      <dsp:txXfrm>
        <a:off x="3738379" y="2564019"/>
        <a:ext cx="609902" cy="609902"/>
      </dsp:txXfrm>
    </dsp:sp>
    <dsp:sp modelId="{2ADFC33D-43DB-41C7-9810-AB0DF78C0239}">
      <dsp:nvSpPr>
        <dsp:cNvPr id="0" name=""/>
        <dsp:cNvSpPr/>
      </dsp:nvSpPr>
      <dsp:spPr>
        <a:xfrm>
          <a:off x="2475469" y="1814497"/>
          <a:ext cx="1020307" cy="862532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Justitie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huis</a:t>
          </a:r>
        </a:p>
      </dsp:txBody>
      <dsp:txXfrm>
        <a:off x="2624890" y="1940812"/>
        <a:ext cx="721465" cy="609902"/>
      </dsp:txXfrm>
    </dsp:sp>
    <dsp:sp modelId="{3ED66684-924C-4021-ADA6-C5DF51442EAF}">
      <dsp:nvSpPr>
        <dsp:cNvPr id="0" name=""/>
        <dsp:cNvSpPr/>
      </dsp:nvSpPr>
      <dsp:spPr>
        <a:xfrm>
          <a:off x="2342756" y="585540"/>
          <a:ext cx="1262454" cy="862532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OCMW</a:t>
          </a:r>
        </a:p>
      </dsp:txBody>
      <dsp:txXfrm>
        <a:off x="2527638" y="711855"/>
        <a:ext cx="892690" cy="609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F161B-8A19-49DF-B413-BC1E2A4C9276}" type="datetimeFigureOut">
              <a:rPr lang="nl-BE" smtClean="0"/>
              <a:t>12/01/2021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5B35D-117A-4128-B156-0A2569A507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994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33 partners die het Protocol zullen ondertekenen.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DB89-CCE1-4DE6-97AD-5CC7EC4C829A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036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BC3BED-84EA-4FA5-9896-DC0FFE810439}" type="datetimeFigureOut">
              <a:rPr lang="nl-BE" smtClean="0"/>
              <a:t>12/01/2021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550A42-00A5-425C-8445-FD4D2AB8E9B0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02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3BED-84EA-4FA5-9896-DC0FFE810439}" type="datetimeFigureOut">
              <a:rPr lang="nl-BE" smtClean="0"/>
              <a:t>12/01/2021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0A42-00A5-425C-8445-FD4D2AB8E9B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881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3BED-84EA-4FA5-9896-DC0FFE810439}" type="datetimeFigureOut">
              <a:rPr lang="nl-BE" smtClean="0"/>
              <a:t>12/01/2021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0A42-00A5-425C-8445-FD4D2AB8E9B0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860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3BED-84EA-4FA5-9896-DC0FFE810439}" type="datetimeFigureOut">
              <a:rPr lang="nl-BE" smtClean="0"/>
              <a:t>12/01/2021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0A42-00A5-425C-8445-FD4D2AB8E9B0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080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3BED-84EA-4FA5-9896-DC0FFE810439}" type="datetimeFigureOut">
              <a:rPr lang="nl-BE" smtClean="0"/>
              <a:t>12/01/2021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0A42-00A5-425C-8445-FD4D2AB8E9B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007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3BED-84EA-4FA5-9896-DC0FFE810439}" type="datetimeFigureOut">
              <a:rPr lang="nl-BE" smtClean="0"/>
              <a:t>12/01/2021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0A42-00A5-425C-8445-FD4D2AB8E9B0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318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3BED-84EA-4FA5-9896-DC0FFE810439}" type="datetimeFigureOut">
              <a:rPr lang="nl-BE" smtClean="0"/>
              <a:t>12/01/2021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0A42-00A5-425C-8445-FD4D2AB8E9B0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634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3BED-84EA-4FA5-9896-DC0FFE810439}" type="datetimeFigureOut">
              <a:rPr lang="nl-BE" smtClean="0"/>
              <a:t>12/01/2021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0A42-00A5-425C-8445-FD4D2AB8E9B0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962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3BED-84EA-4FA5-9896-DC0FFE810439}" type="datetimeFigureOut">
              <a:rPr lang="nl-BE" smtClean="0"/>
              <a:t>12/01/2021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0A42-00A5-425C-8445-FD4D2AB8E9B0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00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3BED-84EA-4FA5-9896-DC0FFE810439}" type="datetimeFigureOut">
              <a:rPr lang="nl-BE" smtClean="0"/>
              <a:t>12/01/2021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0A42-00A5-425C-8445-FD4D2AB8E9B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05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3BED-84EA-4FA5-9896-DC0FFE810439}" type="datetimeFigureOut">
              <a:rPr lang="nl-BE" smtClean="0"/>
              <a:t>12/01/2021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0A42-00A5-425C-8445-FD4D2AB8E9B0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64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3BED-84EA-4FA5-9896-DC0FFE810439}" type="datetimeFigureOut">
              <a:rPr lang="nl-BE" smtClean="0"/>
              <a:t>12/01/2021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0A42-00A5-425C-8445-FD4D2AB8E9B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456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3BED-84EA-4FA5-9896-DC0FFE810439}" type="datetimeFigureOut">
              <a:rPr lang="nl-BE" smtClean="0"/>
              <a:t>12/01/2021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0A42-00A5-425C-8445-FD4D2AB8E9B0}" type="slidenum">
              <a:rPr lang="nl-BE" smtClean="0"/>
              <a:t>‹nr.›</a:t>
            </a:fld>
            <a:endParaRPr lang="nl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33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3BED-84EA-4FA5-9896-DC0FFE810439}" type="datetimeFigureOut">
              <a:rPr lang="nl-BE" smtClean="0"/>
              <a:t>12/01/2021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0A42-00A5-425C-8445-FD4D2AB8E9B0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7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3BED-84EA-4FA5-9896-DC0FFE810439}" type="datetimeFigureOut">
              <a:rPr lang="nl-BE" smtClean="0"/>
              <a:t>12/01/2021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0A42-00A5-425C-8445-FD4D2AB8E9B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632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3BED-84EA-4FA5-9896-DC0FFE810439}" type="datetimeFigureOut">
              <a:rPr lang="nl-BE" smtClean="0"/>
              <a:t>12/01/2021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0A42-00A5-425C-8445-FD4D2AB8E9B0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9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3BED-84EA-4FA5-9896-DC0FFE810439}" type="datetimeFigureOut">
              <a:rPr lang="nl-BE" smtClean="0"/>
              <a:t>12/01/2021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0A42-00A5-425C-8445-FD4D2AB8E9B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72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BC3BED-84EA-4FA5-9896-DC0FFE810439}" type="datetimeFigureOut">
              <a:rPr lang="nl-BE" smtClean="0"/>
              <a:t>12/01/2021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550A42-00A5-425C-8445-FD4D2AB8E9B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97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14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E264482-C8DA-4FE6-9D45-0891F37D4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sz="4100" dirty="0"/>
              <a:t>Family Justice Center Mechelen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2AAF5B8-45F8-42F5-A4FE-1E63F3A01B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18" r="3694" b="-1"/>
          <a:stretch/>
        </p:blipFill>
        <p:spPr>
          <a:xfrm>
            <a:off x="1246135" y="1244813"/>
            <a:ext cx="4307887" cy="428786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B7F8AC-A39D-4802-8416-0D8CC152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nl-BE" dirty="0"/>
              <a:t>Raadscommissie </a:t>
            </a:r>
            <a:br>
              <a:rPr lang="nl-BE" dirty="0"/>
            </a:br>
            <a:r>
              <a:rPr lang="nl-BE" dirty="0"/>
              <a:t>Jeugd Sport Preventie </a:t>
            </a:r>
            <a:br>
              <a:rPr lang="nl-BE" dirty="0"/>
            </a:br>
            <a:r>
              <a:rPr lang="nl-BE" dirty="0"/>
              <a:t>12/01/2021</a:t>
            </a:r>
          </a:p>
        </p:txBody>
      </p:sp>
    </p:spTree>
    <p:extLst>
      <p:ext uri="{BB962C8B-B14F-4D97-AF65-F5344CB8AC3E}">
        <p14:creationId xmlns:p14="http://schemas.microsoft.com/office/powerpoint/2010/main" val="248360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3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5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9CCB6CC4-75DB-49B2-8F06-C863AC9338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921084"/>
              </p:ext>
            </p:extLst>
          </p:nvPr>
        </p:nvGraphicFramePr>
        <p:xfrm>
          <a:off x="1133780" y="1149305"/>
          <a:ext cx="9905528" cy="461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5292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8D269D88-EF3F-4201-BA73-02BE4F88AB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469649"/>
              </p:ext>
            </p:extLst>
          </p:nvPr>
        </p:nvGraphicFramePr>
        <p:xfrm>
          <a:off x="647700" y="1076325"/>
          <a:ext cx="10915650" cy="514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55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34A7A7E3-57CE-4190-8E30-AACC9470A6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576502"/>
              </p:ext>
            </p:extLst>
          </p:nvPr>
        </p:nvGraphicFramePr>
        <p:xfrm>
          <a:off x="723899" y="600075"/>
          <a:ext cx="10868025" cy="56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1600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204234-4305-46C8-A2D1-1AABFA8F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FJC 2020 - stroomversnelling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F1A55F-C4E2-422B-8719-368146297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12 lokale besturen zetten schouders onder FJC</a:t>
            </a:r>
          </a:p>
          <a:p>
            <a:r>
              <a:rPr lang="nl-BE" dirty="0"/>
              <a:t>Versterkt engagement parket + Protocol 458ter Casusoverleg</a:t>
            </a:r>
          </a:p>
          <a:p>
            <a:r>
              <a:rPr lang="nl-BE" dirty="0"/>
              <a:t>Mechels model  </a:t>
            </a:r>
          </a:p>
          <a:p>
            <a:pPr lvl="1"/>
            <a:r>
              <a:rPr lang="nl-BE" dirty="0"/>
              <a:t>gedecentraliseerde werking</a:t>
            </a:r>
          </a:p>
          <a:p>
            <a:pPr lvl="1"/>
            <a:r>
              <a:rPr lang="nl-BE" dirty="0"/>
              <a:t>‘virtueel’ samen onder 1 dak</a:t>
            </a:r>
          </a:p>
          <a:p>
            <a:pPr lvl="1"/>
            <a:r>
              <a:rPr lang="nl-BE" dirty="0"/>
              <a:t>‘</a:t>
            </a:r>
            <a:r>
              <a:rPr lang="nl-BE" dirty="0" err="1"/>
              <a:t>one</a:t>
            </a:r>
            <a:r>
              <a:rPr lang="nl-BE" dirty="0"/>
              <a:t> stop shop’</a:t>
            </a:r>
          </a:p>
          <a:p>
            <a:pPr lvl="1"/>
            <a:r>
              <a:rPr lang="nl-BE" dirty="0"/>
              <a:t>Eigen pool casusregisseurs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0467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204234-4305-46C8-A2D1-1AABFA8F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FJC Uitdagingen voor de toekomst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F1A55F-C4E2-422B-8719-368146297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Regionale werking uitbouwen</a:t>
            </a:r>
          </a:p>
          <a:p>
            <a:r>
              <a:rPr lang="nl-BE" dirty="0"/>
              <a:t>Vlaams beleid : uitbouw </a:t>
            </a:r>
            <a:r>
              <a:rPr lang="nl-BE" dirty="0" err="1"/>
              <a:t>FJC’s</a:t>
            </a:r>
            <a:r>
              <a:rPr lang="nl-BE" dirty="0"/>
              <a:t> over heel Vlaanderen</a:t>
            </a:r>
          </a:p>
          <a:p>
            <a:pPr lvl="1"/>
            <a:r>
              <a:rPr lang="nl-BE" dirty="0"/>
              <a:t>Verkenning rechtstreekse toegankelijkheid / laagdrempelig aanbod / budget</a:t>
            </a:r>
          </a:p>
          <a:p>
            <a:pPr lvl="1"/>
            <a:r>
              <a:rPr lang="nl-BE" dirty="0"/>
              <a:t>Mechelen als ‘kern’ van het FJC Mechelen</a:t>
            </a:r>
          </a:p>
          <a:p>
            <a:r>
              <a:rPr lang="nl-BE" dirty="0"/>
              <a:t>Naadloze aansluiting met hulpverleningsaanbod (en/of eigen aanbod?)</a:t>
            </a:r>
          </a:p>
          <a:p>
            <a:r>
              <a:rPr lang="nl-BE" dirty="0"/>
              <a:t>Aanbod voor de kinderen</a:t>
            </a:r>
          </a:p>
          <a:p>
            <a:r>
              <a:rPr lang="nl-BE"/>
              <a:t>…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691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204234-4305-46C8-A2D1-1AABFA8F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Family Justice Center Mechelen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F1A55F-C4E2-422B-8719-368146297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Opstart 23 mei 2017</a:t>
            </a:r>
          </a:p>
          <a:p>
            <a:r>
              <a:rPr lang="nl-BE" sz="2800" dirty="0"/>
              <a:t>Stad Mechelen als “trekker”</a:t>
            </a:r>
          </a:p>
          <a:p>
            <a:r>
              <a:rPr lang="nl-BE" sz="2800" dirty="0"/>
              <a:t>Het Mechelse FJC-model</a:t>
            </a:r>
          </a:p>
          <a:p>
            <a:pPr lvl="1"/>
            <a:r>
              <a:rPr lang="nl-BE" sz="2400" dirty="0"/>
              <a:t>FJC anno 2021</a:t>
            </a:r>
          </a:p>
          <a:p>
            <a:pPr lvl="1"/>
            <a:r>
              <a:rPr lang="nl-BE" sz="2400" dirty="0"/>
              <a:t>Werking en cijfers</a:t>
            </a:r>
          </a:p>
          <a:p>
            <a:pPr lvl="1"/>
            <a:r>
              <a:rPr lang="nl-BE" sz="2400" dirty="0"/>
              <a:t>Uitdagingen voor de toekomst</a:t>
            </a:r>
          </a:p>
        </p:txBody>
      </p:sp>
    </p:spTree>
    <p:extLst>
      <p:ext uri="{BB962C8B-B14F-4D97-AF65-F5344CB8AC3E}">
        <p14:creationId xmlns:p14="http://schemas.microsoft.com/office/powerpoint/2010/main" val="380704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0085934-94B5-47D6-8BB1-1EFD58752A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833631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775520" y="404665"/>
            <a:ext cx="230425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nl-BE" sz="2400" dirty="0">
                <a:solidFill>
                  <a:prstClr val="black"/>
                </a:solidFill>
                <a:latin typeface="Calibri" panose="020F0502020204030204"/>
              </a:rPr>
              <a:t>FJC Mechelen</a:t>
            </a:r>
          </a:p>
        </p:txBody>
      </p:sp>
    </p:spTree>
    <p:extLst>
      <p:ext uri="{BB962C8B-B14F-4D97-AF65-F5344CB8AC3E}">
        <p14:creationId xmlns:p14="http://schemas.microsoft.com/office/powerpoint/2010/main" val="5697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FJC - kernteam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435825"/>
              </p:ext>
            </p:extLst>
          </p:nvPr>
        </p:nvGraphicFramePr>
        <p:xfrm>
          <a:off x="2152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53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lokboog 27">
            <a:extLst>
              <a:ext uri="{FF2B5EF4-FFF2-40B4-BE49-F238E27FC236}">
                <a16:creationId xmlns:a16="http://schemas.microsoft.com/office/drawing/2014/main" id="{8DABA29E-42EF-4699-83F8-D9401AADB777}"/>
              </a:ext>
            </a:extLst>
          </p:cNvPr>
          <p:cNvSpPr/>
          <p:nvPr/>
        </p:nvSpPr>
        <p:spPr>
          <a:xfrm>
            <a:off x="4229541" y="1555102"/>
            <a:ext cx="3785915" cy="3785915"/>
          </a:xfrm>
          <a:prstGeom prst="blockArc">
            <a:avLst>
              <a:gd name="adj1" fmla="val 5441848"/>
              <a:gd name="adj2" fmla="val 9018971"/>
              <a:gd name="adj3" fmla="val 452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Blokboog 28">
            <a:extLst>
              <a:ext uri="{FF2B5EF4-FFF2-40B4-BE49-F238E27FC236}">
                <a16:creationId xmlns:a16="http://schemas.microsoft.com/office/drawing/2014/main" id="{EFFAC13D-A39E-43E8-AFA1-A33BD4BECCAF}"/>
              </a:ext>
            </a:extLst>
          </p:cNvPr>
          <p:cNvSpPr/>
          <p:nvPr/>
        </p:nvSpPr>
        <p:spPr>
          <a:xfrm>
            <a:off x="4207020" y="1554965"/>
            <a:ext cx="3785915" cy="3785915"/>
          </a:xfrm>
          <a:prstGeom prst="blockArc">
            <a:avLst>
              <a:gd name="adj1" fmla="val 1800000"/>
              <a:gd name="adj2" fmla="val 5400000"/>
              <a:gd name="adj3" fmla="val 452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Blokboog 29">
            <a:extLst>
              <a:ext uri="{FF2B5EF4-FFF2-40B4-BE49-F238E27FC236}">
                <a16:creationId xmlns:a16="http://schemas.microsoft.com/office/drawing/2014/main" id="{F36AA897-0EAE-4593-A061-C770F8C72FFF}"/>
              </a:ext>
            </a:extLst>
          </p:cNvPr>
          <p:cNvSpPr/>
          <p:nvPr/>
        </p:nvSpPr>
        <p:spPr>
          <a:xfrm>
            <a:off x="4207020" y="1554965"/>
            <a:ext cx="3785915" cy="3785915"/>
          </a:xfrm>
          <a:prstGeom prst="blockArc">
            <a:avLst>
              <a:gd name="adj1" fmla="val 19800000"/>
              <a:gd name="adj2" fmla="val 1800000"/>
              <a:gd name="adj3" fmla="val 452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Blokboog 30">
            <a:extLst>
              <a:ext uri="{FF2B5EF4-FFF2-40B4-BE49-F238E27FC236}">
                <a16:creationId xmlns:a16="http://schemas.microsoft.com/office/drawing/2014/main" id="{81CA1C65-31CE-48BB-955F-886CE7E88C7C}"/>
              </a:ext>
            </a:extLst>
          </p:cNvPr>
          <p:cNvSpPr/>
          <p:nvPr/>
        </p:nvSpPr>
        <p:spPr>
          <a:xfrm>
            <a:off x="4207020" y="1554965"/>
            <a:ext cx="3785915" cy="3785915"/>
          </a:xfrm>
          <a:prstGeom prst="blockArc">
            <a:avLst>
              <a:gd name="adj1" fmla="val 16200000"/>
              <a:gd name="adj2" fmla="val 19800000"/>
              <a:gd name="adj3" fmla="val 452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Blokboog 25">
            <a:extLst>
              <a:ext uri="{FF2B5EF4-FFF2-40B4-BE49-F238E27FC236}">
                <a16:creationId xmlns:a16="http://schemas.microsoft.com/office/drawing/2014/main" id="{CD286C70-9BCE-4867-9C6B-9263E0FF0251}"/>
              </a:ext>
            </a:extLst>
          </p:cNvPr>
          <p:cNvSpPr/>
          <p:nvPr/>
        </p:nvSpPr>
        <p:spPr>
          <a:xfrm>
            <a:off x="4176544" y="1572039"/>
            <a:ext cx="3785915" cy="3785915"/>
          </a:xfrm>
          <a:prstGeom prst="blockArc">
            <a:avLst>
              <a:gd name="adj1" fmla="val 12600000"/>
              <a:gd name="adj2" fmla="val 16200000"/>
              <a:gd name="adj3" fmla="val 452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Blokboog 26">
            <a:extLst>
              <a:ext uri="{FF2B5EF4-FFF2-40B4-BE49-F238E27FC236}">
                <a16:creationId xmlns:a16="http://schemas.microsoft.com/office/drawing/2014/main" id="{1018AAC4-5DBA-4772-B512-5405898665D0}"/>
              </a:ext>
            </a:extLst>
          </p:cNvPr>
          <p:cNvSpPr/>
          <p:nvPr/>
        </p:nvSpPr>
        <p:spPr>
          <a:xfrm>
            <a:off x="4176547" y="1500046"/>
            <a:ext cx="3785915" cy="3785915"/>
          </a:xfrm>
          <a:prstGeom prst="blockArc">
            <a:avLst>
              <a:gd name="adj1" fmla="val 8976699"/>
              <a:gd name="adj2" fmla="val 12558183"/>
              <a:gd name="adj3" fmla="val 452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Blokboog 3">
            <a:extLst>
              <a:ext uri="{FF2B5EF4-FFF2-40B4-BE49-F238E27FC236}">
                <a16:creationId xmlns:a16="http://schemas.microsoft.com/office/drawing/2014/main" id="{81B350CC-6C44-4B26-966C-94299CA8443F}"/>
              </a:ext>
            </a:extLst>
          </p:cNvPr>
          <p:cNvSpPr/>
          <p:nvPr/>
        </p:nvSpPr>
        <p:spPr>
          <a:xfrm>
            <a:off x="4335389" y="1520154"/>
            <a:ext cx="3785915" cy="3785915"/>
          </a:xfrm>
          <a:prstGeom prst="blockArc">
            <a:avLst>
              <a:gd name="adj1" fmla="val 8976699"/>
              <a:gd name="adj2" fmla="val 12558183"/>
              <a:gd name="adj3" fmla="val 452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19F2E752-A75B-4414-928C-B60BF5F6A101}"/>
              </a:ext>
            </a:extLst>
          </p:cNvPr>
          <p:cNvGrpSpPr/>
          <p:nvPr/>
        </p:nvGrpSpPr>
        <p:grpSpPr>
          <a:xfrm>
            <a:off x="5366821" y="2582278"/>
            <a:ext cx="1700783" cy="1700783"/>
            <a:chOff x="3411456" y="1601550"/>
            <a:chExt cx="1700783" cy="1700783"/>
          </a:xfrm>
          <a:solidFill>
            <a:srgbClr val="0070C0"/>
          </a:solidFill>
        </p:grpSpPr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9FD962E2-6772-43F6-B637-9DDEFF46F3E3}"/>
                </a:ext>
              </a:extLst>
            </p:cNvPr>
            <p:cNvSpPr/>
            <p:nvPr/>
          </p:nvSpPr>
          <p:spPr>
            <a:xfrm>
              <a:off x="3411456" y="1601550"/>
              <a:ext cx="1700783" cy="170078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al 5">
              <a:extLst>
                <a:ext uri="{FF2B5EF4-FFF2-40B4-BE49-F238E27FC236}">
                  <a16:creationId xmlns:a16="http://schemas.microsoft.com/office/drawing/2014/main" id="{BB333515-25A9-425D-8C56-38A12E48390A}"/>
                </a:ext>
              </a:extLst>
            </p:cNvPr>
            <p:cNvSpPr txBox="1"/>
            <p:nvPr/>
          </p:nvSpPr>
          <p:spPr>
            <a:xfrm>
              <a:off x="3660530" y="1850624"/>
              <a:ext cx="1202635" cy="12026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2000" dirty="0"/>
                <a:t>K</a:t>
              </a:r>
              <a:r>
                <a:rPr lang="nl-BE" sz="2000" kern="1200" dirty="0"/>
                <a:t>ernteam</a:t>
              </a:r>
            </a:p>
          </p:txBody>
        </p: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4C704190-5972-46F8-8CC4-8274E5FB626E}"/>
              </a:ext>
            </a:extLst>
          </p:cNvPr>
          <p:cNvGrpSpPr/>
          <p:nvPr/>
        </p:nvGrpSpPr>
        <p:grpSpPr>
          <a:xfrm>
            <a:off x="5562013" y="927372"/>
            <a:ext cx="1310400" cy="1310400"/>
            <a:chOff x="3606648" y="-53356"/>
            <a:chExt cx="1310400" cy="1310400"/>
          </a:xfrm>
          <a:solidFill>
            <a:srgbClr val="0070C0"/>
          </a:solidFill>
        </p:grpSpPr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025AF9F5-0FD3-4450-B0AB-7ABC6FDB9E86}"/>
                </a:ext>
              </a:extLst>
            </p:cNvPr>
            <p:cNvSpPr/>
            <p:nvPr/>
          </p:nvSpPr>
          <p:spPr>
            <a:xfrm>
              <a:off x="3606648" y="-53356"/>
              <a:ext cx="1310400" cy="13104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al 7">
              <a:extLst>
                <a:ext uri="{FF2B5EF4-FFF2-40B4-BE49-F238E27FC236}">
                  <a16:creationId xmlns:a16="http://schemas.microsoft.com/office/drawing/2014/main" id="{0F0629FF-5899-4A17-A930-D5CA0A597A8A}"/>
                </a:ext>
              </a:extLst>
            </p:cNvPr>
            <p:cNvSpPr txBox="1"/>
            <p:nvPr/>
          </p:nvSpPr>
          <p:spPr>
            <a:xfrm>
              <a:off x="3798552" y="138548"/>
              <a:ext cx="926592" cy="9265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600" kern="1200" dirty="0"/>
                <a:t>Parket</a:t>
              </a:r>
            </a:p>
          </p:txBody>
        </p:sp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5425E3CB-DDE0-44E8-8B33-F180617618F5}"/>
              </a:ext>
            </a:extLst>
          </p:cNvPr>
          <p:cNvGrpSpPr/>
          <p:nvPr/>
        </p:nvGrpSpPr>
        <p:grpSpPr>
          <a:xfrm>
            <a:off x="7171584" y="1859760"/>
            <a:ext cx="1295721" cy="1295721"/>
            <a:chOff x="5216219" y="879032"/>
            <a:chExt cx="1295721" cy="1295721"/>
          </a:xfrm>
          <a:solidFill>
            <a:srgbClr val="0070C0"/>
          </a:solidFill>
        </p:grpSpPr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BE48FCA9-F0C7-4597-862A-BDC280E85532}"/>
                </a:ext>
              </a:extLst>
            </p:cNvPr>
            <p:cNvSpPr/>
            <p:nvPr/>
          </p:nvSpPr>
          <p:spPr>
            <a:xfrm>
              <a:off x="5216219" y="879032"/>
              <a:ext cx="1295721" cy="129572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al 9">
              <a:extLst>
                <a:ext uri="{FF2B5EF4-FFF2-40B4-BE49-F238E27FC236}">
                  <a16:creationId xmlns:a16="http://schemas.microsoft.com/office/drawing/2014/main" id="{A938C779-2C24-4629-AD09-7E37253FEC45}"/>
                </a:ext>
              </a:extLst>
            </p:cNvPr>
            <p:cNvSpPr txBox="1"/>
            <p:nvPr/>
          </p:nvSpPr>
          <p:spPr>
            <a:xfrm>
              <a:off x="5405973" y="1068786"/>
              <a:ext cx="916213" cy="9162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600" dirty="0"/>
                <a:t>Politie</a:t>
              </a:r>
              <a:endParaRPr lang="nl-BE" sz="1600" kern="1200" dirty="0"/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150C24F3-A5D1-42CC-BACB-1737D7E2E2C8}"/>
              </a:ext>
            </a:extLst>
          </p:cNvPr>
          <p:cNvGrpSpPr/>
          <p:nvPr/>
        </p:nvGrpSpPr>
        <p:grpSpPr>
          <a:xfrm>
            <a:off x="7171584" y="3709858"/>
            <a:ext cx="1295721" cy="1295721"/>
            <a:chOff x="5216219" y="2729130"/>
            <a:chExt cx="1295721" cy="1295721"/>
          </a:xfrm>
          <a:solidFill>
            <a:srgbClr val="0070C0"/>
          </a:solidFill>
        </p:grpSpPr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F9945B5E-045D-4450-ADCF-BE3F73B411CF}"/>
                </a:ext>
              </a:extLst>
            </p:cNvPr>
            <p:cNvSpPr/>
            <p:nvPr/>
          </p:nvSpPr>
          <p:spPr>
            <a:xfrm>
              <a:off x="5216219" y="2729130"/>
              <a:ext cx="1295721" cy="129572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al 11">
              <a:extLst>
                <a:ext uri="{FF2B5EF4-FFF2-40B4-BE49-F238E27FC236}">
                  <a16:creationId xmlns:a16="http://schemas.microsoft.com/office/drawing/2014/main" id="{017A4D53-2C36-4F11-8FE9-7B2BF4121F11}"/>
                </a:ext>
              </a:extLst>
            </p:cNvPr>
            <p:cNvSpPr txBox="1"/>
            <p:nvPr/>
          </p:nvSpPr>
          <p:spPr>
            <a:xfrm>
              <a:off x="5405973" y="2918884"/>
              <a:ext cx="916213" cy="9162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600" kern="1200" dirty="0"/>
                <a:t>VK</a:t>
              </a:r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D48EEE48-6D0A-4681-B6FD-594DD86AAB46}"/>
              </a:ext>
            </a:extLst>
          </p:cNvPr>
          <p:cNvGrpSpPr/>
          <p:nvPr/>
        </p:nvGrpSpPr>
        <p:grpSpPr>
          <a:xfrm>
            <a:off x="5569352" y="4634907"/>
            <a:ext cx="1295721" cy="1295721"/>
            <a:chOff x="3613987" y="3654179"/>
            <a:chExt cx="1295721" cy="1295721"/>
          </a:xfrm>
          <a:solidFill>
            <a:srgbClr val="0070C0"/>
          </a:solidFill>
        </p:grpSpPr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348F807A-D14C-4A57-884D-70DA6607BEF8}"/>
                </a:ext>
              </a:extLst>
            </p:cNvPr>
            <p:cNvSpPr/>
            <p:nvPr/>
          </p:nvSpPr>
          <p:spPr>
            <a:xfrm>
              <a:off x="3613987" y="3654179"/>
              <a:ext cx="1295721" cy="129572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al 13">
              <a:extLst>
                <a:ext uri="{FF2B5EF4-FFF2-40B4-BE49-F238E27FC236}">
                  <a16:creationId xmlns:a16="http://schemas.microsoft.com/office/drawing/2014/main" id="{2BA2312E-1EFA-4F43-AEA9-6111B14F5934}"/>
                </a:ext>
              </a:extLst>
            </p:cNvPr>
            <p:cNvSpPr txBox="1"/>
            <p:nvPr/>
          </p:nvSpPr>
          <p:spPr>
            <a:xfrm>
              <a:off x="3803741" y="3843933"/>
              <a:ext cx="916213" cy="9162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600" kern="1200" dirty="0"/>
                <a:t>CAW</a:t>
              </a:r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85CD4264-645C-4169-8F66-C811640FB393}"/>
              </a:ext>
            </a:extLst>
          </p:cNvPr>
          <p:cNvGrpSpPr/>
          <p:nvPr/>
        </p:nvGrpSpPr>
        <p:grpSpPr>
          <a:xfrm>
            <a:off x="3724695" y="3701139"/>
            <a:ext cx="1335616" cy="1295721"/>
            <a:chOff x="1769329" y="2720411"/>
            <a:chExt cx="1815455" cy="1295721"/>
          </a:xfrm>
          <a:solidFill>
            <a:srgbClr val="0070C0"/>
          </a:solidFill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64971A20-9B90-4E42-AFC4-0739143FCBCD}"/>
                </a:ext>
              </a:extLst>
            </p:cNvPr>
            <p:cNvSpPr/>
            <p:nvPr/>
          </p:nvSpPr>
          <p:spPr>
            <a:xfrm>
              <a:off x="1769329" y="2720411"/>
              <a:ext cx="1815455" cy="129572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al 15">
              <a:extLst>
                <a:ext uri="{FF2B5EF4-FFF2-40B4-BE49-F238E27FC236}">
                  <a16:creationId xmlns:a16="http://schemas.microsoft.com/office/drawing/2014/main" id="{F698F5A6-54BA-4695-A16C-1ECA28042017}"/>
                </a:ext>
              </a:extLst>
            </p:cNvPr>
            <p:cNvSpPr txBox="1"/>
            <p:nvPr/>
          </p:nvSpPr>
          <p:spPr>
            <a:xfrm>
              <a:off x="2062337" y="2910165"/>
              <a:ext cx="1256580" cy="9162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600" kern="1200" dirty="0"/>
                <a:t>Justitie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600" kern="1200" dirty="0"/>
                <a:t>huis</a:t>
              </a:r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48D88458-7D9D-497A-A580-562E86273255}"/>
              </a:ext>
            </a:extLst>
          </p:cNvPr>
          <p:cNvGrpSpPr/>
          <p:nvPr/>
        </p:nvGrpSpPr>
        <p:grpSpPr>
          <a:xfrm>
            <a:off x="3733416" y="1859760"/>
            <a:ext cx="1384331" cy="1295721"/>
            <a:chOff x="1778051" y="879032"/>
            <a:chExt cx="1763130" cy="1295721"/>
          </a:xfrm>
          <a:solidFill>
            <a:srgbClr val="0070C0"/>
          </a:solidFill>
        </p:grpSpPr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5629ED7F-3B8A-421D-BC49-BD2BF641AE22}"/>
                </a:ext>
              </a:extLst>
            </p:cNvPr>
            <p:cNvSpPr/>
            <p:nvPr/>
          </p:nvSpPr>
          <p:spPr>
            <a:xfrm>
              <a:off x="1778051" y="879032"/>
              <a:ext cx="1763130" cy="129572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al 17">
              <a:extLst>
                <a:ext uri="{FF2B5EF4-FFF2-40B4-BE49-F238E27FC236}">
                  <a16:creationId xmlns:a16="http://schemas.microsoft.com/office/drawing/2014/main" id="{F8C480AB-4CD7-4900-94F6-7DDE5C3A5CCA}"/>
                </a:ext>
              </a:extLst>
            </p:cNvPr>
            <p:cNvSpPr txBox="1"/>
            <p:nvPr/>
          </p:nvSpPr>
          <p:spPr>
            <a:xfrm>
              <a:off x="2036255" y="1068786"/>
              <a:ext cx="1246722" cy="9162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600" kern="1200" dirty="0"/>
                <a:t>OCMW</a:t>
              </a:r>
            </a:p>
          </p:txBody>
        </p:sp>
      </p:grpSp>
      <p:sp>
        <p:nvSpPr>
          <p:cNvPr id="32" name="Tekstvak 31">
            <a:extLst>
              <a:ext uri="{FF2B5EF4-FFF2-40B4-BE49-F238E27FC236}">
                <a16:creationId xmlns:a16="http://schemas.microsoft.com/office/drawing/2014/main" id="{233D6230-09C6-4937-AB32-EB8D3C99EC52}"/>
              </a:ext>
            </a:extLst>
          </p:cNvPr>
          <p:cNvSpPr txBox="1"/>
          <p:nvPr/>
        </p:nvSpPr>
        <p:spPr>
          <a:xfrm>
            <a:off x="3188563" y="89137"/>
            <a:ext cx="5814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/>
              <a:t>FJC Kernpartners</a:t>
            </a:r>
          </a:p>
        </p:txBody>
      </p:sp>
    </p:spTree>
    <p:extLst>
      <p:ext uri="{BB962C8B-B14F-4D97-AF65-F5344CB8AC3E}">
        <p14:creationId xmlns:p14="http://schemas.microsoft.com/office/powerpoint/2010/main" val="49611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3379" y="1131095"/>
            <a:ext cx="2930986" cy="789725"/>
          </a:xfrm>
        </p:spPr>
        <p:txBody>
          <a:bodyPr>
            <a:noAutofit/>
          </a:bodyPr>
          <a:lstStyle/>
          <a:p>
            <a:r>
              <a:rPr lang="nl-BE" sz="3200" b="1" dirty="0">
                <a:solidFill>
                  <a:schemeClr val="accent5">
                    <a:lumMod val="75000"/>
                  </a:schemeClr>
                </a:solidFill>
              </a:rPr>
              <a:t>FJC Netwerk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852123"/>
              </p:ext>
            </p:extLst>
          </p:nvPr>
        </p:nvGraphicFramePr>
        <p:xfrm>
          <a:off x="2088719" y="2046301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al 8"/>
          <p:cNvSpPr/>
          <p:nvPr/>
        </p:nvSpPr>
        <p:spPr>
          <a:xfrm>
            <a:off x="5346270" y="1196054"/>
            <a:ext cx="885825" cy="685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900" dirty="0">
                <a:solidFill>
                  <a:prstClr val="white"/>
                </a:solidFill>
                <a:latin typeface="Calibri" panose="020F0502020204030204"/>
              </a:rPr>
              <a:t>PZ Bodukap</a:t>
            </a:r>
          </a:p>
        </p:txBody>
      </p:sp>
      <p:sp>
        <p:nvSpPr>
          <p:cNvPr id="11" name="Ovaal 10"/>
          <p:cNvSpPr/>
          <p:nvPr/>
        </p:nvSpPr>
        <p:spPr>
          <a:xfrm>
            <a:off x="6545451" y="1235021"/>
            <a:ext cx="685800" cy="685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900" dirty="0">
                <a:solidFill>
                  <a:prstClr val="white"/>
                </a:solidFill>
                <a:latin typeface="Calibri" panose="020F0502020204030204"/>
              </a:rPr>
              <a:t>PZ Lier</a:t>
            </a:r>
          </a:p>
        </p:txBody>
      </p:sp>
      <p:sp>
        <p:nvSpPr>
          <p:cNvPr id="12" name="Ovaal 11"/>
          <p:cNvSpPr/>
          <p:nvPr/>
        </p:nvSpPr>
        <p:spPr>
          <a:xfrm>
            <a:off x="3244313" y="3513272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900" dirty="0">
                <a:solidFill>
                  <a:prstClr val="white"/>
                </a:solidFill>
                <a:latin typeface="Calibri" panose="020F0502020204030204"/>
              </a:rPr>
              <a:t>Kind &amp; Gezin</a:t>
            </a:r>
          </a:p>
        </p:txBody>
      </p:sp>
      <p:sp>
        <p:nvSpPr>
          <p:cNvPr id="13" name="Ovaal 12"/>
          <p:cNvSpPr/>
          <p:nvPr/>
        </p:nvSpPr>
        <p:spPr>
          <a:xfrm>
            <a:off x="2783637" y="4324553"/>
            <a:ext cx="990728" cy="686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900" dirty="0">
                <a:solidFill>
                  <a:prstClr val="white"/>
                </a:solidFill>
                <a:latin typeface="Calibri" panose="020F0502020204030204"/>
              </a:rPr>
              <a:t>Jeugdzorg </a:t>
            </a:r>
            <a:r>
              <a:rPr lang="nl-BE" sz="900" dirty="0" err="1">
                <a:solidFill>
                  <a:prstClr val="white"/>
                </a:solidFill>
                <a:latin typeface="Calibri" panose="020F0502020204030204"/>
              </a:rPr>
              <a:t>Emmaüs</a:t>
            </a:r>
            <a:endParaRPr lang="nl-BE" sz="9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Ovaal 13"/>
          <p:cNvSpPr/>
          <p:nvPr/>
        </p:nvSpPr>
        <p:spPr>
          <a:xfrm>
            <a:off x="7690388" y="1833645"/>
            <a:ext cx="685800" cy="685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900" dirty="0">
                <a:solidFill>
                  <a:prstClr val="white"/>
                </a:solidFill>
                <a:latin typeface="Calibri" panose="020F0502020204030204"/>
              </a:rPr>
              <a:t>PZ Heist</a:t>
            </a:r>
          </a:p>
        </p:txBody>
      </p:sp>
      <p:sp>
        <p:nvSpPr>
          <p:cNvPr id="15" name="Ovaal 14"/>
          <p:cNvSpPr/>
          <p:nvPr/>
        </p:nvSpPr>
        <p:spPr>
          <a:xfrm>
            <a:off x="8376188" y="3809679"/>
            <a:ext cx="816153" cy="685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900" dirty="0">
                <a:solidFill>
                  <a:prstClr val="white"/>
                </a:solidFill>
                <a:latin typeface="Calibri" panose="020F0502020204030204"/>
              </a:rPr>
              <a:t>PZ Klein-Brabant</a:t>
            </a:r>
          </a:p>
        </p:txBody>
      </p:sp>
      <p:sp>
        <p:nvSpPr>
          <p:cNvPr id="16" name="Ovaal 15"/>
          <p:cNvSpPr/>
          <p:nvPr/>
        </p:nvSpPr>
        <p:spPr>
          <a:xfrm>
            <a:off x="8027349" y="4923354"/>
            <a:ext cx="748759" cy="685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900" dirty="0">
                <a:solidFill>
                  <a:prstClr val="white"/>
                </a:solidFill>
                <a:latin typeface="Calibri" panose="020F0502020204030204"/>
              </a:rPr>
              <a:t>OCMW</a:t>
            </a:r>
          </a:p>
          <a:p>
            <a:pPr algn="ctr" defTabSz="685800"/>
            <a:r>
              <a:rPr lang="nl-BE" sz="825" dirty="0" err="1">
                <a:solidFill>
                  <a:prstClr val="white"/>
                </a:solidFill>
                <a:latin typeface="Calibri" panose="020F0502020204030204"/>
              </a:rPr>
              <a:t>Wi</a:t>
            </a:r>
            <a:endParaRPr lang="nl-BE" sz="8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Ovaal 16"/>
          <p:cNvSpPr/>
          <p:nvPr/>
        </p:nvSpPr>
        <p:spPr>
          <a:xfrm>
            <a:off x="4223792" y="5181277"/>
            <a:ext cx="1101168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900" dirty="0">
                <a:solidFill>
                  <a:prstClr val="white"/>
                </a:solidFill>
                <a:latin typeface="Calibri" panose="020F0502020204030204"/>
              </a:rPr>
              <a:t>PSD gevangenis</a:t>
            </a:r>
          </a:p>
        </p:txBody>
      </p:sp>
      <p:sp>
        <p:nvSpPr>
          <p:cNvPr id="18" name="Ovaal 17"/>
          <p:cNvSpPr/>
          <p:nvPr/>
        </p:nvSpPr>
        <p:spPr>
          <a:xfrm>
            <a:off x="8300633" y="2722859"/>
            <a:ext cx="748758" cy="685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900" dirty="0">
                <a:solidFill>
                  <a:prstClr val="white"/>
                </a:solidFill>
                <a:latin typeface="Calibri" panose="020F0502020204030204"/>
              </a:rPr>
              <a:t>PZ Berlaar-Nijlen</a:t>
            </a:r>
          </a:p>
        </p:txBody>
      </p:sp>
      <p:sp>
        <p:nvSpPr>
          <p:cNvPr id="19" name="Ovaal 18"/>
          <p:cNvSpPr/>
          <p:nvPr/>
        </p:nvSpPr>
        <p:spPr>
          <a:xfrm>
            <a:off x="6726336" y="5143135"/>
            <a:ext cx="1077121" cy="685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900" dirty="0">
                <a:solidFill>
                  <a:prstClr val="white"/>
                </a:solidFill>
                <a:latin typeface="Calibri" panose="020F0502020204030204"/>
              </a:rPr>
              <a:t>Moderator</a:t>
            </a:r>
          </a:p>
        </p:txBody>
      </p:sp>
      <p:sp>
        <p:nvSpPr>
          <p:cNvPr id="20" name="Ovaal 19"/>
          <p:cNvSpPr/>
          <p:nvPr/>
        </p:nvSpPr>
        <p:spPr>
          <a:xfrm>
            <a:off x="5690764" y="5381265"/>
            <a:ext cx="998169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900" dirty="0">
                <a:solidFill>
                  <a:prstClr val="white"/>
                </a:solidFill>
                <a:latin typeface="Calibri" panose="020F0502020204030204"/>
              </a:rPr>
              <a:t>Knooppunt </a:t>
            </a:r>
            <a:r>
              <a:rPr lang="nl-BE" sz="900" dirty="0" err="1">
                <a:solidFill>
                  <a:prstClr val="white"/>
                </a:solidFill>
                <a:latin typeface="Calibri" panose="020F0502020204030204"/>
              </a:rPr>
              <a:t>Emergo</a:t>
            </a:r>
            <a:endParaRPr lang="nl-BE" sz="9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Ovaal 20"/>
          <p:cNvSpPr/>
          <p:nvPr/>
        </p:nvSpPr>
        <p:spPr>
          <a:xfrm>
            <a:off x="2913241" y="2210743"/>
            <a:ext cx="787304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900" dirty="0">
                <a:solidFill>
                  <a:prstClr val="white"/>
                </a:solidFill>
                <a:latin typeface="Calibri" panose="020F0502020204030204"/>
              </a:rPr>
              <a:t>CGG De Pont</a:t>
            </a:r>
          </a:p>
        </p:txBody>
      </p:sp>
      <p:sp>
        <p:nvSpPr>
          <p:cNvPr id="3" name="Ovaal 2"/>
          <p:cNvSpPr/>
          <p:nvPr/>
        </p:nvSpPr>
        <p:spPr>
          <a:xfrm>
            <a:off x="3774366" y="1746954"/>
            <a:ext cx="840577" cy="6555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750" dirty="0">
                <a:solidFill>
                  <a:prstClr val="white"/>
                </a:solidFill>
                <a:latin typeface="Calibri" panose="020F0502020204030204"/>
              </a:rPr>
              <a:t>CKG</a:t>
            </a:r>
            <a:r>
              <a:rPr lang="nl-BE" sz="105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nl-BE" sz="750" dirty="0" err="1">
                <a:solidFill>
                  <a:prstClr val="white"/>
                </a:solidFill>
                <a:latin typeface="Calibri" panose="020F0502020204030204"/>
              </a:rPr>
              <a:t>Betlehem</a:t>
            </a:r>
            <a:endParaRPr lang="nl-BE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Ovaal 4"/>
          <p:cNvSpPr/>
          <p:nvPr/>
        </p:nvSpPr>
        <p:spPr>
          <a:xfrm>
            <a:off x="4710113" y="1310371"/>
            <a:ext cx="622228" cy="28721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600" dirty="0">
                <a:solidFill>
                  <a:prstClr val="white"/>
                </a:solidFill>
                <a:latin typeface="Calibri" panose="020F0502020204030204"/>
              </a:rPr>
              <a:t>OCMW</a:t>
            </a:r>
          </a:p>
        </p:txBody>
      </p:sp>
      <p:sp>
        <p:nvSpPr>
          <p:cNvPr id="22" name="Ovaal 21"/>
          <p:cNvSpPr/>
          <p:nvPr/>
        </p:nvSpPr>
        <p:spPr>
          <a:xfrm>
            <a:off x="5346271" y="842581"/>
            <a:ext cx="561329" cy="30127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600" dirty="0" err="1">
                <a:solidFill>
                  <a:prstClr val="white"/>
                </a:solidFill>
                <a:latin typeface="Calibri" panose="020F0502020204030204"/>
              </a:rPr>
              <a:t>ocmw</a:t>
            </a:r>
            <a:endParaRPr lang="nl-BE" sz="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Ovaal 22"/>
          <p:cNvSpPr/>
          <p:nvPr/>
        </p:nvSpPr>
        <p:spPr>
          <a:xfrm>
            <a:off x="6105292" y="1070575"/>
            <a:ext cx="532160" cy="3715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600" dirty="0" err="1">
                <a:solidFill>
                  <a:prstClr val="white"/>
                </a:solidFill>
                <a:latin typeface="Calibri" panose="020F0502020204030204"/>
              </a:rPr>
              <a:t>ocmw</a:t>
            </a:r>
            <a:endParaRPr lang="nl-BE" sz="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Ovaal 23"/>
          <p:cNvSpPr/>
          <p:nvPr/>
        </p:nvSpPr>
        <p:spPr>
          <a:xfrm>
            <a:off x="5022259" y="1870073"/>
            <a:ext cx="561329" cy="28721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600" dirty="0" err="1">
                <a:solidFill>
                  <a:prstClr val="white"/>
                </a:solidFill>
                <a:latin typeface="Calibri" panose="020F0502020204030204"/>
              </a:rPr>
              <a:t>ocmw</a:t>
            </a:r>
            <a:endParaRPr lang="nl-BE" sz="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Ovaal 24"/>
          <p:cNvSpPr/>
          <p:nvPr/>
        </p:nvSpPr>
        <p:spPr>
          <a:xfrm>
            <a:off x="7306915" y="1173521"/>
            <a:ext cx="532160" cy="3344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600" dirty="0" err="1">
                <a:solidFill>
                  <a:prstClr val="white"/>
                </a:solidFill>
                <a:latin typeface="Calibri" panose="020F0502020204030204"/>
              </a:rPr>
              <a:t>SoHu</a:t>
            </a:r>
            <a:r>
              <a:rPr lang="nl-BE" sz="600" dirty="0">
                <a:solidFill>
                  <a:prstClr val="white"/>
                </a:solidFill>
                <a:latin typeface="Calibri" panose="020F0502020204030204"/>
              </a:rPr>
              <a:t> Lier</a:t>
            </a:r>
          </a:p>
        </p:txBody>
      </p:sp>
      <p:sp>
        <p:nvSpPr>
          <p:cNvPr id="26" name="Ovaal 25"/>
          <p:cNvSpPr/>
          <p:nvPr/>
        </p:nvSpPr>
        <p:spPr>
          <a:xfrm>
            <a:off x="7200739" y="1711849"/>
            <a:ext cx="532160" cy="3344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600" dirty="0" err="1">
                <a:solidFill>
                  <a:prstClr val="white"/>
                </a:solidFill>
                <a:latin typeface="Calibri" panose="020F0502020204030204"/>
              </a:rPr>
              <a:t>ocmw</a:t>
            </a:r>
            <a:endParaRPr lang="nl-BE" sz="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Ovaal 26"/>
          <p:cNvSpPr/>
          <p:nvPr/>
        </p:nvSpPr>
        <p:spPr>
          <a:xfrm>
            <a:off x="8386505" y="2294985"/>
            <a:ext cx="541594" cy="28086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600" dirty="0" err="1">
                <a:solidFill>
                  <a:prstClr val="white"/>
                </a:solidFill>
                <a:latin typeface="Calibri" panose="020F0502020204030204"/>
              </a:rPr>
              <a:t>ocmw</a:t>
            </a:r>
            <a:endParaRPr lang="nl-BE" sz="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Ovaal 27"/>
          <p:cNvSpPr/>
          <p:nvPr/>
        </p:nvSpPr>
        <p:spPr>
          <a:xfrm>
            <a:off x="8772644" y="3379374"/>
            <a:ext cx="585828" cy="36637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600" dirty="0" err="1">
                <a:solidFill>
                  <a:prstClr val="white"/>
                </a:solidFill>
                <a:latin typeface="Calibri" panose="020F0502020204030204"/>
              </a:rPr>
              <a:t>ocmw</a:t>
            </a:r>
            <a:endParaRPr lang="nl-BE" sz="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Ovaal 28"/>
          <p:cNvSpPr/>
          <p:nvPr/>
        </p:nvSpPr>
        <p:spPr>
          <a:xfrm>
            <a:off x="7938562" y="3482884"/>
            <a:ext cx="585828" cy="36637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600" dirty="0" err="1">
                <a:solidFill>
                  <a:prstClr val="white"/>
                </a:solidFill>
                <a:latin typeface="Calibri" panose="020F0502020204030204"/>
              </a:rPr>
              <a:t>ocmw</a:t>
            </a:r>
            <a:endParaRPr lang="nl-BE" sz="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Ovaal 29"/>
          <p:cNvSpPr/>
          <p:nvPr/>
        </p:nvSpPr>
        <p:spPr>
          <a:xfrm>
            <a:off x="8186813" y="4559408"/>
            <a:ext cx="585828" cy="28972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600" dirty="0" err="1">
                <a:solidFill>
                  <a:prstClr val="white"/>
                </a:solidFill>
                <a:latin typeface="Calibri" panose="020F0502020204030204"/>
              </a:rPr>
              <a:t>ocmw</a:t>
            </a:r>
            <a:endParaRPr lang="nl-BE" sz="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8C920307-8158-4C55-9191-88B83C081713}"/>
              </a:ext>
            </a:extLst>
          </p:cNvPr>
          <p:cNvSpPr/>
          <p:nvPr/>
        </p:nvSpPr>
        <p:spPr>
          <a:xfrm>
            <a:off x="3645694" y="2610718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1350" dirty="0">
                <a:solidFill>
                  <a:prstClr val="white"/>
                </a:solidFill>
                <a:latin typeface="Calibri" panose="020F0502020204030204"/>
              </a:rPr>
              <a:t>OCJ</a:t>
            </a:r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5C01B25C-A9F9-4D8A-8CE2-2EDB54391E6B}"/>
              </a:ext>
            </a:extLst>
          </p:cNvPr>
          <p:cNvSpPr/>
          <p:nvPr/>
        </p:nvSpPr>
        <p:spPr>
          <a:xfrm>
            <a:off x="3878390" y="4585359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1350" dirty="0">
                <a:solidFill>
                  <a:prstClr val="white"/>
                </a:solidFill>
                <a:latin typeface="Calibri" panose="020F0502020204030204"/>
              </a:rPr>
              <a:t>SD JRB</a:t>
            </a:r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94778BE7-85FA-41E0-9201-10548CFA0D02}"/>
              </a:ext>
            </a:extLst>
          </p:cNvPr>
          <p:cNvSpPr/>
          <p:nvPr/>
        </p:nvSpPr>
        <p:spPr>
          <a:xfrm>
            <a:off x="3271399" y="3513272"/>
            <a:ext cx="685800" cy="685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900" dirty="0">
                <a:solidFill>
                  <a:prstClr val="white"/>
                </a:solidFill>
                <a:latin typeface="Calibri" panose="020F0502020204030204"/>
              </a:rPr>
              <a:t>Kind &amp; Gezin</a:t>
            </a:r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5345B381-DBBC-4B09-A3BD-14E94AA332C3}"/>
              </a:ext>
            </a:extLst>
          </p:cNvPr>
          <p:cNvSpPr/>
          <p:nvPr/>
        </p:nvSpPr>
        <p:spPr>
          <a:xfrm>
            <a:off x="2810723" y="4324553"/>
            <a:ext cx="990728" cy="68684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900" dirty="0">
                <a:solidFill>
                  <a:prstClr val="white"/>
                </a:solidFill>
                <a:latin typeface="Calibri" panose="020F0502020204030204"/>
              </a:rPr>
              <a:t>Jeugdzorg </a:t>
            </a:r>
            <a:r>
              <a:rPr lang="nl-BE" sz="900" dirty="0" err="1">
                <a:solidFill>
                  <a:prstClr val="white"/>
                </a:solidFill>
                <a:latin typeface="Calibri" panose="020F0502020204030204"/>
              </a:rPr>
              <a:t>Emmaüs</a:t>
            </a:r>
            <a:endParaRPr lang="nl-BE" sz="9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310554C2-A881-47E6-AC5C-9DFB20B07A29}"/>
              </a:ext>
            </a:extLst>
          </p:cNvPr>
          <p:cNvSpPr/>
          <p:nvPr/>
        </p:nvSpPr>
        <p:spPr>
          <a:xfrm>
            <a:off x="4250878" y="5181277"/>
            <a:ext cx="1101168" cy="685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900" dirty="0">
                <a:solidFill>
                  <a:prstClr val="white"/>
                </a:solidFill>
                <a:latin typeface="Calibri" panose="020F0502020204030204"/>
              </a:rPr>
              <a:t>PSD gevangenis</a:t>
            </a:r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CD32BA99-EEAE-4F53-BEAF-C25643099B68}"/>
              </a:ext>
            </a:extLst>
          </p:cNvPr>
          <p:cNvSpPr/>
          <p:nvPr/>
        </p:nvSpPr>
        <p:spPr>
          <a:xfrm>
            <a:off x="5583588" y="5381265"/>
            <a:ext cx="1132431" cy="685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900" dirty="0">
                <a:solidFill>
                  <a:prstClr val="white"/>
                </a:solidFill>
                <a:latin typeface="Calibri" panose="020F0502020204030204"/>
              </a:rPr>
              <a:t>Ziekenhuizen</a:t>
            </a:r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4799856B-FAB4-43CC-B343-FDD7AED8BD66}"/>
              </a:ext>
            </a:extLst>
          </p:cNvPr>
          <p:cNvSpPr/>
          <p:nvPr/>
        </p:nvSpPr>
        <p:spPr>
          <a:xfrm>
            <a:off x="2940327" y="2210743"/>
            <a:ext cx="787304" cy="685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900" dirty="0">
                <a:solidFill>
                  <a:prstClr val="white"/>
                </a:solidFill>
                <a:latin typeface="Calibri" panose="020F0502020204030204"/>
              </a:rPr>
              <a:t>CGG De Pont</a:t>
            </a:r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2E0EDFE2-0E3F-41C2-8C77-22C6875A7DBD}"/>
              </a:ext>
            </a:extLst>
          </p:cNvPr>
          <p:cNvSpPr/>
          <p:nvPr/>
        </p:nvSpPr>
        <p:spPr>
          <a:xfrm>
            <a:off x="3672780" y="2610718"/>
            <a:ext cx="685800" cy="685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1350" dirty="0">
                <a:solidFill>
                  <a:prstClr val="white"/>
                </a:solidFill>
                <a:latin typeface="Calibri" panose="020F0502020204030204"/>
              </a:rPr>
              <a:t>OCJ</a:t>
            </a:r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99C55B2F-EB88-40CE-9BDC-26F843C43991}"/>
              </a:ext>
            </a:extLst>
          </p:cNvPr>
          <p:cNvSpPr/>
          <p:nvPr/>
        </p:nvSpPr>
        <p:spPr>
          <a:xfrm>
            <a:off x="3905476" y="4585359"/>
            <a:ext cx="685800" cy="685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1350" dirty="0">
                <a:solidFill>
                  <a:prstClr val="white"/>
                </a:solidFill>
                <a:latin typeface="Calibri" panose="020F0502020204030204"/>
              </a:rPr>
              <a:t>SD JRB</a:t>
            </a:r>
          </a:p>
        </p:txBody>
      </p:sp>
      <p:sp>
        <p:nvSpPr>
          <p:cNvPr id="40" name="Ovaal 39"/>
          <p:cNvSpPr/>
          <p:nvPr/>
        </p:nvSpPr>
        <p:spPr>
          <a:xfrm>
            <a:off x="2671958" y="5381265"/>
            <a:ext cx="1362505" cy="598624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/>
              <a:t>DMW ziekenfondsen</a:t>
            </a:r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F90146C6-4950-47AA-A766-07996961CD07}"/>
              </a:ext>
            </a:extLst>
          </p:cNvPr>
          <p:cNvSpPr/>
          <p:nvPr/>
        </p:nvSpPr>
        <p:spPr>
          <a:xfrm>
            <a:off x="2470552" y="2968003"/>
            <a:ext cx="787304" cy="685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900" dirty="0">
                <a:solidFill>
                  <a:prstClr val="white"/>
                </a:solidFill>
                <a:latin typeface="Calibri" panose="020F0502020204030204"/>
              </a:rPr>
              <a:t>PZ </a:t>
            </a:r>
            <a:r>
              <a:rPr lang="nl-BE" sz="900" dirty="0" err="1">
                <a:solidFill>
                  <a:prstClr val="white"/>
                </a:solidFill>
                <a:latin typeface="Calibri" panose="020F0502020204030204"/>
              </a:rPr>
              <a:t>MeWi</a:t>
            </a:r>
            <a:endParaRPr lang="nl-BE" sz="9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Ovaal 40">
            <a:extLst>
              <a:ext uri="{FF2B5EF4-FFF2-40B4-BE49-F238E27FC236}">
                <a16:creationId xmlns:a16="http://schemas.microsoft.com/office/drawing/2014/main" id="{4F6D6DF5-6079-491A-9EA0-6D7AD8FF8387}"/>
              </a:ext>
            </a:extLst>
          </p:cNvPr>
          <p:cNvSpPr/>
          <p:nvPr/>
        </p:nvSpPr>
        <p:spPr>
          <a:xfrm>
            <a:off x="2153022" y="3745751"/>
            <a:ext cx="987265" cy="685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900" dirty="0" err="1">
                <a:solidFill>
                  <a:prstClr val="white"/>
                </a:solidFill>
                <a:latin typeface="Calibri" panose="020F0502020204030204"/>
              </a:rPr>
              <a:t>SoHu</a:t>
            </a:r>
            <a:r>
              <a:rPr lang="nl-BE" sz="900" dirty="0">
                <a:solidFill>
                  <a:prstClr val="white"/>
                </a:solidFill>
                <a:latin typeface="Calibri" panose="020F0502020204030204"/>
              </a:rPr>
              <a:t> Mechelen</a:t>
            </a:r>
          </a:p>
        </p:txBody>
      </p:sp>
    </p:spTree>
    <p:extLst>
      <p:ext uri="{BB962C8B-B14F-4D97-AF65-F5344CB8AC3E}">
        <p14:creationId xmlns:p14="http://schemas.microsoft.com/office/powerpoint/2010/main" val="394499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A15F3-A0A3-4119-BD04-62144800C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 FJC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19F4A4C-962F-4E43-9E2C-1ED8800AB8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b="1" dirty="0"/>
              <a:t>Lokale besturen</a:t>
            </a:r>
          </a:p>
          <a:p>
            <a:r>
              <a:rPr lang="nl-BE" dirty="0"/>
              <a:t>ca. 275 000 euro</a:t>
            </a:r>
          </a:p>
          <a:p>
            <a:pPr lvl="1"/>
            <a:r>
              <a:rPr lang="nl-BE" dirty="0"/>
              <a:t>inbreng 12 lokale besturen </a:t>
            </a:r>
            <a:r>
              <a:rPr lang="nl-BE" dirty="0" err="1"/>
              <a:t>obv</a:t>
            </a:r>
            <a:r>
              <a:rPr lang="nl-BE" dirty="0"/>
              <a:t> aantal inwoners</a:t>
            </a:r>
          </a:p>
          <a:p>
            <a:pPr lvl="1"/>
            <a:r>
              <a:rPr lang="nl-BE" dirty="0"/>
              <a:t>Mechelen neemt het voortouw</a:t>
            </a:r>
          </a:p>
          <a:p>
            <a:pPr lvl="1"/>
            <a:r>
              <a:rPr lang="nl-BE" dirty="0"/>
              <a:t>0,5 </a:t>
            </a:r>
            <a:r>
              <a:rPr lang="nl-BE" dirty="0" err="1"/>
              <a:t>vte</a:t>
            </a:r>
            <a:r>
              <a:rPr lang="nl-BE" dirty="0"/>
              <a:t> operationeel verantwoordelijke en 3,6 </a:t>
            </a:r>
            <a:r>
              <a:rPr lang="nl-BE" dirty="0" err="1"/>
              <a:t>vte</a:t>
            </a:r>
            <a:r>
              <a:rPr lang="nl-BE" dirty="0"/>
              <a:t> casusregie (</a:t>
            </a:r>
            <a:r>
              <a:rPr lang="nl-BE" i="1" dirty="0"/>
              <a:t>0,5 </a:t>
            </a:r>
            <a:r>
              <a:rPr lang="nl-BE" i="1" dirty="0" err="1"/>
              <a:t>vte</a:t>
            </a:r>
            <a:r>
              <a:rPr lang="nl-BE" dirty="0"/>
              <a:t>)</a:t>
            </a:r>
          </a:p>
          <a:p>
            <a:pPr lvl="0">
              <a:buClr>
                <a:srgbClr val="83992A"/>
              </a:buClr>
            </a:pPr>
            <a:r>
              <a:rPr lang="nl-BE" dirty="0">
                <a:solidFill>
                  <a:prstClr val="black">
                    <a:lumMod val="85000"/>
                    <a:lumOff val="15000"/>
                  </a:prstClr>
                </a:solidFill>
              </a:rPr>
              <a:t>+ werkingsmiddelen</a:t>
            </a:r>
          </a:p>
          <a:p>
            <a:pPr lvl="1"/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89E0958-D164-4AAF-95DE-5C99A4987E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b="1" dirty="0"/>
              <a:t>Vlaamse overheid</a:t>
            </a:r>
          </a:p>
          <a:p>
            <a:r>
              <a:rPr lang="nl-BE" dirty="0"/>
              <a:t>ca. 275 000 euro</a:t>
            </a:r>
          </a:p>
          <a:p>
            <a:pPr lvl="1"/>
            <a:r>
              <a:rPr lang="nl-BE" dirty="0"/>
              <a:t>1 </a:t>
            </a:r>
            <a:r>
              <a:rPr lang="nl-BE" dirty="0" err="1"/>
              <a:t>vte</a:t>
            </a:r>
            <a:r>
              <a:rPr lang="nl-BE" dirty="0"/>
              <a:t> netwerkcoördinator</a:t>
            </a:r>
          </a:p>
          <a:p>
            <a:pPr lvl="1"/>
            <a:r>
              <a:rPr lang="nl-BE" dirty="0"/>
              <a:t>CAW-enveloppe voor 1,3 </a:t>
            </a:r>
            <a:r>
              <a:rPr lang="nl-BE" dirty="0" err="1"/>
              <a:t>vte</a:t>
            </a:r>
            <a:r>
              <a:rPr lang="nl-BE" dirty="0"/>
              <a:t> casusregie</a:t>
            </a:r>
          </a:p>
          <a:p>
            <a:pPr lvl="1"/>
            <a:r>
              <a:rPr lang="nl-BE" i="1" dirty="0"/>
              <a:t>2 </a:t>
            </a:r>
            <a:r>
              <a:rPr lang="nl-BE" i="1" dirty="0" err="1"/>
              <a:t>vte</a:t>
            </a:r>
            <a:r>
              <a:rPr lang="nl-BE" i="1" dirty="0"/>
              <a:t> casusregie via Afdeling JH</a:t>
            </a:r>
            <a:br>
              <a:rPr lang="nl-BE" i="1" dirty="0"/>
            </a:br>
            <a:endParaRPr lang="nl-BE" i="1" dirty="0"/>
          </a:p>
          <a:p>
            <a:pPr lvl="0">
              <a:buClr>
                <a:srgbClr val="83992A"/>
              </a:buClr>
            </a:pPr>
            <a:r>
              <a:rPr lang="nl-BE" dirty="0">
                <a:solidFill>
                  <a:prstClr val="black">
                    <a:lumMod val="85000"/>
                    <a:lumOff val="15000"/>
                  </a:prstClr>
                </a:solidFill>
              </a:rPr>
              <a:t>+ werkingsmiddelen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194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204234-4305-46C8-A2D1-1AABFA8F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Werking Family Justice Center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F1A55F-C4E2-422B-8719-368146297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Missie</a:t>
            </a:r>
          </a:p>
          <a:p>
            <a:pPr lvl="1"/>
            <a:r>
              <a:rPr lang="nl-BE" dirty="0"/>
              <a:t>Het maatschappelijk thema IFG op een doeltreffende en duurzame manier aanpakken samen met alle partners in de regio (bestuur, justitie, hulpverlening)</a:t>
            </a:r>
          </a:p>
          <a:p>
            <a:r>
              <a:rPr lang="nl-BE" dirty="0"/>
              <a:t>Drie taken</a:t>
            </a:r>
          </a:p>
          <a:p>
            <a:pPr lvl="1"/>
            <a:r>
              <a:rPr lang="nl-BE" dirty="0"/>
              <a:t>Stimuleren en coördineren de samenwerking tussen de partners via FJC-casusregie</a:t>
            </a:r>
          </a:p>
          <a:p>
            <a:pPr lvl="1"/>
            <a:r>
              <a:rPr lang="nl-BE" dirty="0"/>
              <a:t>Inspelen op hiaten in het hulpverleningsaanbod</a:t>
            </a:r>
          </a:p>
          <a:p>
            <a:pPr lvl="1"/>
            <a:r>
              <a:rPr lang="nl-BE" dirty="0"/>
              <a:t>Expertise bij de partners vergroten</a:t>
            </a:r>
          </a:p>
        </p:txBody>
      </p:sp>
    </p:spTree>
    <p:extLst>
      <p:ext uri="{BB962C8B-B14F-4D97-AF65-F5344CB8AC3E}">
        <p14:creationId xmlns:p14="http://schemas.microsoft.com/office/powerpoint/2010/main" val="2860188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204234-4305-46C8-A2D1-1AABFA8F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Samenwerken in dossiers IFG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F1A55F-C4E2-422B-8719-368146297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Werking in drie sporen</a:t>
            </a:r>
          </a:p>
          <a:p>
            <a:pPr lvl="1"/>
            <a:r>
              <a:rPr lang="nl-BE" sz="2400" b="1" dirty="0"/>
              <a:t>Spoor 1</a:t>
            </a:r>
            <a:r>
              <a:rPr lang="nl-BE" sz="2400" dirty="0"/>
              <a:t> : advies, consult, doorverwijzing naar reguliere hulpverlening</a:t>
            </a:r>
          </a:p>
          <a:p>
            <a:pPr lvl="1"/>
            <a:r>
              <a:rPr lang="nl-BE" sz="2400" b="1" dirty="0"/>
              <a:t>Spoor 2 </a:t>
            </a:r>
            <a:r>
              <a:rPr lang="nl-BE" sz="2400" dirty="0"/>
              <a:t>: </a:t>
            </a:r>
            <a:r>
              <a:rPr lang="nl-BE" sz="2400" dirty="0" err="1"/>
              <a:t>outreachend</a:t>
            </a:r>
            <a:r>
              <a:rPr lang="nl-BE" sz="2400" dirty="0"/>
              <a:t>, aanklampend, verkennend traject door FJC-casusregisseur</a:t>
            </a:r>
          </a:p>
          <a:p>
            <a:pPr lvl="1"/>
            <a:r>
              <a:rPr lang="nl-BE" sz="2400" b="1" dirty="0"/>
              <a:t>Spoor 3</a:t>
            </a:r>
            <a:r>
              <a:rPr lang="nl-BE" sz="2400" dirty="0"/>
              <a:t> : ketenaanpak – afstemming justitieel traject en hulpverleningstraject – gezamenlijke </a:t>
            </a:r>
            <a:r>
              <a:rPr lang="nl-BE" sz="2400" dirty="0" err="1"/>
              <a:t>risicoinschatting</a:t>
            </a:r>
            <a:r>
              <a:rPr lang="nl-BE" sz="2400" dirty="0"/>
              <a:t> – coördinatie door FJC-casusregisseur</a:t>
            </a:r>
          </a:p>
        </p:txBody>
      </p:sp>
    </p:spTree>
    <p:extLst>
      <p:ext uri="{BB962C8B-B14F-4D97-AF65-F5344CB8AC3E}">
        <p14:creationId xmlns:p14="http://schemas.microsoft.com/office/powerpoint/2010/main" val="1676226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456</Words>
  <Application>Microsoft Office PowerPoint</Application>
  <PresentationFormat>Breedbeeld</PresentationFormat>
  <Paragraphs>141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Organisch</vt:lpstr>
      <vt:lpstr>Family Justice Center Mechelen</vt:lpstr>
      <vt:lpstr>Family Justice Center Mechelen</vt:lpstr>
      <vt:lpstr>PowerPoint-presentatie</vt:lpstr>
      <vt:lpstr>FJC - kernteam</vt:lpstr>
      <vt:lpstr>PowerPoint-presentatie</vt:lpstr>
      <vt:lpstr>FJC Netwerk</vt:lpstr>
      <vt:lpstr>Financiering FJC</vt:lpstr>
      <vt:lpstr>Werking Family Justice Center</vt:lpstr>
      <vt:lpstr>Samenwerken in dossiers IFG</vt:lpstr>
      <vt:lpstr>PowerPoint-presentatie</vt:lpstr>
      <vt:lpstr>PowerPoint-presentatie</vt:lpstr>
      <vt:lpstr>PowerPoint-presentatie</vt:lpstr>
      <vt:lpstr>FJC 2020 - stroomversnelling</vt:lpstr>
      <vt:lpstr>FJC Uitdagingen voor de toekomst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Justice Center Mechelen</dc:title>
  <dc:creator>Boonen Karolien</dc:creator>
  <cp:lastModifiedBy>Boonen Karolien</cp:lastModifiedBy>
  <cp:revision>16</cp:revision>
  <dcterms:created xsi:type="dcterms:W3CDTF">2021-01-10T13:58:01Z</dcterms:created>
  <dcterms:modified xsi:type="dcterms:W3CDTF">2021-01-12T17:18:14Z</dcterms:modified>
</cp:coreProperties>
</file>