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33"/>
  </p:notesMasterIdLst>
  <p:handoutMasterIdLst>
    <p:handoutMasterId r:id="rId34"/>
  </p:handoutMasterIdLst>
  <p:sldIdLst>
    <p:sldId id="289" r:id="rId4"/>
    <p:sldId id="314" r:id="rId5"/>
    <p:sldId id="315" r:id="rId6"/>
    <p:sldId id="316" r:id="rId7"/>
    <p:sldId id="317" r:id="rId8"/>
    <p:sldId id="318" r:id="rId9"/>
    <p:sldId id="319" r:id="rId10"/>
    <p:sldId id="320" r:id="rId11"/>
    <p:sldId id="321" r:id="rId12"/>
    <p:sldId id="322" r:id="rId13"/>
    <p:sldId id="323" r:id="rId14"/>
    <p:sldId id="326" r:id="rId15"/>
    <p:sldId id="327" r:id="rId16"/>
    <p:sldId id="328" r:id="rId17"/>
    <p:sldId id="422" r:id="rId18"/>
    <p:sldId id="415" r:id="rId19"/>
    <p:sldId id="416" r:id="rId20"/>
    <p:sldId id="417" r:id="rId21"/>
    <p:sldId id="418" r:id="rId22"/>
    <p:sldId id="419" r:id="rId23"/>
    <p:sldId id="401" r:id="rId24"/>
    <p:sldId id="420" r:id="rId25"/>
    <p:sldId id="421" r:id="rId26"/>
    <p:sldId id="391" r:id="rId27"/>
    <p:sldId id="396" r:id="rId28"/>
    <p:sldId id="423" r:id="rId29"/>
    <p:sldId id="424" r:id="rId30"/>
    <p:sldId id="324" r:id="rId31"/>
    <p:sldId id="325" r:id="rId32"/>
  </p:sldIdLst>
  <p:sldSz cx="9144000" cy="5715000" type="screen16x10"/>
  <p:notesSz cx="6797675" cy="9928225"/>
  <p:defaultTextStyle>
    <a:defPPr>
      <a:defRPr lang="nl-BE"/>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4" algn="l" defTabSz="914187" rtl="0" eaLnBrk="1" latinLnBrk="0" hangingPunct="1">
      <a:defRPr sz="1800" kern="1200">
        <a:solidFill>
          <a:schemeClr val="tx1"/>
        </a:solidFill>
        <a:latin typeface="+mn-lt"/>
        <a:ea typeface="+mn-ea"/>
        <a:cs typeface="+mn-cs"/>
      </a:defRPr>
    </a:lvl5pPr>
    <a:lvl6pPr marL="2285466"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4" algn="l" defTabSz="914187" rtl="0" eaLnBrk="1" latinLnBrk="0" hangingPunct="1">
      <a:defRPr sz="1800" kern="1200">
        <a:solidFill>
          <a:schemeClr val="tx1"/>
        </a:solidFill>
        <a:latin typeface="+mn-lt"/>
        <a:ea typeface="+mn-ea"/>
        <a:cs typeface="+mn-cs"/>
      </a:defRPr>
    </a:lvl8pPr>
    <a:lvl9pPr marL="3656748" algn="l" defTabSz="91418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C2DE"/>
    <a:srgbClr val="005A84"/>
    <a:srgbClr val="84BF41"/>
    <a:srgbClr val="34848F"/>
    <a:srgbClr val="D1DFCE"/>
    <a:srgbClr val="E9F0E8"/>
    <a:srgbClr val="008F00"/>
    <a:srgbClr val="FFFFFF"/>
    <a:srgbClr val="D4BC15"/>
    <a:srgbClr val="54A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1298" autoAdjust="0"/>
  </p:normalViewPr>
  <p:slideViewPr>
    <p:cSldViewPr snapToGrid="0">
      <p:cViewPr varScale="1">
        <p:scale>
          <a:sx n="110" d="100"/>
          <a:sy n="110" d="100"/>
        </p:scale>
        <p:origin x="619" y="67"/>
      </p:cViewPr>
      <p:guideLst>
        <p:guide orient="horz" pos="825"/>
        <p:guide pos="2880"/>
      </p:guideLst>
    </p:cSldViewPr>
  </p:slideViewPr>
  <p:notesTextViewPr>
    <p:cViewPr>
      <p:scale>
        <a:sx n="85" d="100"/>
        <a:sy n="85" d="100"/>
      </p:scale>
      <p:origin x="0" y="0"/>
    </p:cViewPr>
  </p:notesTextViewPr>
  <p:sorterViewPr>
    <p:cViewPr>
      <p:scale>
        <a:sx n="100" d="100"/>
        <a:sy n="100" d="100"/>
      </p:scale>
      <p:origin x="0" y="1728"/>
    </p:cViewPr>
  </p:sorterViewPr>
  <p:notesViewPr>
    <p:cSldViewPr snapToGrid="0">
      <p:cViewPr varScale="1">
        <p:scale>
          <a:sx n="62" d="100"/>
          <a:sy n="62" d="100"/>
        </p:scale>
        <p:origin x="-3288"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C167DED6-809E-B44C-AA8A-9EC994064BB7}" type="datetimeFigureOut">
              <a:rPr lang="nl-NL" smtClean="0"/>
              <a:t>28-3-2019</a:t>
            </a:fld>
            <a:endParaRPr lang="nl-NL"/>
          </a:p>
        </p:txBody>
      </p:sp>
      <p:sp>
        <p:nvSpPr>
          <p:cNvPr id="4" name="Tijdelijke aanduiding voor voettekst 3"/>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D7B96C32-516E-694C-80B9-E469F4CB02E9}" type="slidenum">
              <a:rPr lang="nl-NL" smtClean="0"/>
              <a:t>‹nr.›</a:t>
            </a:fld>
            <a:endParaRPr lang="nl-NL"/>
          </a:p>
        </p:txBody>
      </p:sp>
    </p:spTree>
    <p:extLst>
      <p:ext uri="{BB962C8B-B14F-4D97-AF65-F5344CB8AC3E}">
        <p14:creationId xmlns:p14="http://schemas.microsoft.com/office/powerpoint/2010/main" val="775123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8DE019EA-AC92-455A-A11F-F683C5156120}" type="datetimeFigureOut">
              <a:rPr lang="nl-BE" smtClean="0"/>
              <a:t>28/03/2019</a:t>
            </a:fld>
            <a:endParaRPr lang="nl-BE"/>
          </a:p>
        </p:txBody>
      </p:sp>
      <p:sp>
        <p:nvSpPr>
          <p:cNvPr id="4" name="Tijdelijke aanduiding voor dia-afbeelding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4B0656DE-CB42-4FDC-A807-C10209951F5A}" type="slidenum">
              <a:rPr lang="nl-BE" smtClean="0"/>
              <a:t>‹nr.›</a:t>
            </a:fld>
            <a:endParaRPr lang="nl-BE"/>
          </a:p>
        </p:txBody>
      </p:sp>
    </p:spTree>
    <p:extLst>
      <p:ext uri="{BB962C8B-B14F-4D97-AF65-F5344CB8AC3E}">
        <p14:creationId xmlns:p14="http://schemas.microsoft.com/office/powerpoint/2010/main" val="105616990"/>
      </p:ext>
    </p:extLst>
  </p:cSld>
  <p:clrMap bg1="lt1" tx1="dk1" bg2="lt2" tx2="dk2" accent1="accent1" accent2="accent2" accent3="accent3" accent4="accent4" accent5="accent5" accent6="accent6" hlink="hlink" folHlink="folHlink"/>
  <p:notesStyle>
    <a:lvl1pPr marL="0" algn="l" defTabSz="914187" rtl="0" eaLnBrk="1" latinLnBrk="0" hangingPunct="1">
      <a:defRPr sz="1200" kern="1200">
        <a:solidFill>
          <a:schemeClr val="tx1"/>
        </a:solidFill>
        <a:latin typeface="+mn-lt"/>
        <a:ea typeface="+mn-ea"/>
        <a:cs typeface="+mn-cs"/>
      </a:defRPr>
    </a:lvl1pPr>
    <a:lvl2pPr marL="457093" algn="l" defTabSz="914187" rtl="0" eaLnBrk="1" latinLnBrk="0" hangingPunct="1">
      <a:defRPr sz="1200" kern="1200">
        <a:solidFill>
          <a:schemeClr val="tx1"/>
        </a:solidFill>
        <a:latin typeface="+mn-lt"/>
        <a:ea typeface="+mn-ea"/>
        <a:cs typeface="+mn-cs"/>
      </a:defRPr>
    </a:lvl2pPr>
    <a:lvl3pPr marL="914187" algn="l" defTabSz="914187" rtl="0" eaLnBrk="1" latinLnBrk="0" hangingPunct="1">
      <a:defRPr sz="1200" kern="1200">
        <a:solidFill>
          <a:schemeClr val="tx1"/>
        </a:solidFill>
        <a:latin typeface="+mn-lt"/>
        <a:ea typeface="+mn-ea"/>
        <a:cs typeface="+mn-cs"/>
      </a:defRPr>
    </a:lvl3pPr>
    <a:lvl4pPr marL="1371279" algn="l" defTabSz="914187" rtl="0" eaLnBrk="1" latinLnBrk="0" hangingPunct="1">
      <a:defRPr sz="1200" kern="1200">
        <a:solidFill>
          <a:schemeClr val="tx1"/>
        </a:solidFill>
        <a:latin typeface="+mn-lt"/>
        <a:ea typeface="+mn-ea"/>
        <a:cs typeface="+mn-cs"/>
      </a:defRPr>
    </a:lvl4pPr>
    <a:lvl5pPr marL="1828374" algn="l" defTabSz="914187" rtl="0" eaLnBrk="1" latinLnBrk="0" hangingPunct="1">
      <a:defRPr sz="1200" kern="1200">
        <a:solidFill>
          <a:schemeClr val="tx1"/>
        </a:solidFill>
        <a:latin typeface="+mn-lt"/>
        <a:ea typeface="+mn-ea"/>
        <a:cs typeface="+mn-cs"/>
      </a:defRPr>
    </a:lvl5pPr>
    <a:lvl6pPr marL="2285466" algn="l" defTabSz="914187" rtl="0" eaLnBrk="1" latinLnBrk="0" hangingPunct="1">
      <a:defRPr sz="1200" kern="1200">
        <a:solidFill>
          <a:schemeClr val="tx1"/>
        </a:solidFill>
        <a:latin typeface="+mn-lt"/>
        <a:ea typeface="+mn-ea"/>
        <a:cs typeface="+mn-cs"/>
      </a:defRPr>
    </a:lvl6pPr>
    <a:lvl7pPr marL="2742560" algn="l" defTabSz="914187" rtl="0" eaLnBrk="1" latinLnBrk="0" hangingPunct="1">
      <a:defRPr sz="1200" kern="1200">
        <a:solidFill>
          <a:schemeClr val="tx1"/>
        </a:solidFill>
        <a:latin typeface="+mn-lt"/>
        <a:ea typeface="+mn-ea"/>
        <a:cs typeface="+mn-cs"/>
      </a:defRPr>
    </a:lvl7pPr>
    <a:lvl8pPr marL="3199654" algn="l" defTabSz="914187" rtl="0" eaLnBrk="1" latinLnBrk="0" hangingPunct="1">
      <a:defRPr sz="1200" kern="1200">
        <a:solidFill>
          <a:schemeClr val="tx1"/>
        </a:solidFill>
        <a:latin typeface="+mn-lt"/>
        <a:ea typeface="+mn-ea"/>
        <a:cs typeface="+mn-cs"/>
      </a:defRPr>
    </a:lvl8pPr>
    <a:lvl9pPr marL="3656748" algn="l" defTabSz="9141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187" rtl="0" eaLnBrk="1" fontAlgn="auto" latinLnBrk="0" hangingPunct="1">
              <a:lnSpc>
                <a:spcPct val="100000"/>
              </a:lnSpc>
              <a:spcBef>
                <a:spcPts val="0"/>
              </a:spcBef>
              <a:spcAft>
                <a:spcPts val="0"/>
              </a:spcAft>
              <a:buClrTx/>
              <a:buSzTx/>
              <a:buFontTx/>
              <a:buNone/>
              <a:tabLst/>
              <a:defRPr/>
            </a:pPr>
            <a:fld id="{4B0656DE-CB42-4FDC-A807-C10209951F5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7"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214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Zorgbedrijf:</a:t>
            </a:r>
            <a:r>
              <a:rPr lang="nl-BE" baseline="0" dirty="0"/>
              <a:t> niet op </a:t>
            </a:r>
            <a:r>
              <a:rPr lang="nl-BE" baseline="0" dirty="0" err="1"/>
              <a:t>Lunaweb</a:t>
            </a:r>
            <a:r>
              <a:rPr lang="nl-BE" baseline="0" dirty="0"/>
              <a:t>, geen telefoonnummers, idem</a:t>
            </a:r>
          </a:p>
          <a:p>
            <a:endParaRPr lang="nl-BE" baseline="0" dirty="0"/>
          </a:p>
          <a:p>
            <a:r>
              <a:rPr lang="nl-BE" baseline="0" dirty="0"/>
              <a:t>Kunnen we dit niet visueel voorstellen?  </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187" rtl="0" eaLnBrk="1" fontAlgn="auto" latinLnBrk="0" hangingPunct="1">
              <a:lnSpc>
                <a:spcPct val="100000"/>
              </a:lnSpc>
              <a:spcBef>
                <a:spcPts val="0"/>
              </a:spcBef>
              <a:spcAft>
                <a:spcPts val="0"/>
              </a:spcAft>
              <a:buClrTx/>
              <a:buSzTx/>
              <a:buFontTx/>
              <a:buNone/>
              <a:tabLst/>
              <a:defRPr/>
            </a:pPr>
            <a:fld id="{4B0656DE-CB42-4FDC-A807-C10209951F5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7" rtl="0" eaLnBrk="1" fontAlgn="auto" latinLnBrk="0" hangingPunct="1">
                <a:lnSpc>
                  <a:spcPct val="100000"/>
                </a:lnSpc>
                <a:spcBef>
                  <a:spcPts val="0"/>
                </a:spcBef>
                <a:spcAft>
                  <a:spcPts val="0"/>
                </a:spcAft>
                <a:buClrTx/>
                <a:buSzTx/>
                <a:buFontTx/>
                <a:buNone/>
                <a:tabLst/>
                <a:defRPr/>
              </a:pPr>
              <a:t>22</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453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Zorgbedrijf:</a:t>
            </a:r>
            <a:r>
              <a:rPr lang="nl-BE" baseline="0" dirty="0"/>
              <a:t> niet op </a:t>
            </a:r>
            <a:r>
              <a:rPr lang="nl-BE" baseline="0" dirty="0" err="1"/>
              <a:t>Lunaweb</a:t>
            </a:r>
            <a:r>
              <a:rPr lang="nl-BE" baseline="0" dirty="0"/>
              <a:t>, geen telefoonnummers, idem</a:t>
            </a:r>
          </a:p>
          <a:p>
            <a:endParaRPr lang="nl-BE" baseline="0" dirty="0"/>
          </a:p>
          <a:p>
            <a:r>
              <a:rPr lang="nl-BE" baseline="0" dirty="0"/>
              <a:t>Kunnen we dit niet visueel voorstellen?  </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187" rtl="0" eaLnBrk="1" fontAlgn="auto" latinLnBrk="0" hangingPunct="1">
              <a:lnSpc>
                <a:spcPct val="100000"/>
              </a:lnSpc>
              <a:spcBef>
                <a:spcPts val="0"/>
              </a:spcBef>
              <a:spcAft>
                <a:spcPts val="0"/>
              </a:spcAft>
              <a:buClrTx/>
              <a:buSzTx/>
              <a:buFontTx/>
              <a:buNone/>
              <a:tabLst/>
              <a:defRPr/>
            </a:pPr>
            <a:fld id="{4B0656DE-CB42-4FDC-A807-C10209951F5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7" rtl="0" eaLnBrk="1" fontAlgn="auto" latinLnBrk="0" hangingPunct="1">
                <a:lnSpc>
                  <a:spcPct val="100000"/>
                </a:lnSpc>
                <a:spcBef>
                  <a:spcPts val="0"/>
                </a:spcBef>
                <a:spcAft>
                  <a:spcPts val="0"/>
                </a:spcAft>
                <a:buClrTx/>
                <a:buSzTx/>
                <a:buFontTx/>
                <a:buNone/>
                <a:tabLst/>
                <a:defRPr/>
              </a:pPr>
              <a:t>23</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68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dirty="0"/>
              <a:t>Slides gebruiken zonder tekst</a:t>
            </a:r>
          </a:p>
          <a:p>
            <a:pPr marL="0" indent="0">
              <a:buNone/>
            </a:pPr>
            <a:r>
              <a:rPr lang="nl-BE" dirty="0"/>
              <a:t>Met voorbeelden werken</a:t>
            </a:r>
          </a:p>
          <a:p>
            <a:pPr marL="0" indent="0">
              <a:buNone/>
            </a:pPr>
            <a:r>
              <a:rPr lang="nl-BE" dirty="0"/>
              <a:t>Toegespitst op het publiek dat we hebben</a:t>
            </a:r>
          </a:p>
          <a:p>
            <a:pPr marL="0" indent="0">
              <a:buNone/>
            </a:pPr>
            <a:r>
              <a:rPr lang="nl-BE" dirty="0"/>
              <a:t>Uitvoeringsdiensten: storm: met man en macht en alles opgeruimd</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187" rtl="0" eaLnBrk="1" fontAlgn="auto" latinLnBrk="0" hangingPunct="1">
              <a:lnSpc>
                <a:spcPct val="100000"/>
              </a:lnSpc>
              <a:spcBef>
                <a:spcPts val="0"/>
              </a:spcBef>
              <a:spcAft>
                <a:spcPts val="0"/>
              </a:spcAft>
              <a:buClrTx/>
              <a:buSzTx/>
              <a:buFontTx/>
              <a:buNone/>
              <a:tabLst/>
              <a:defRPr/>
            </a:pPr>
            <a:fld id="{4B0656DE-CB42-4FDC-A807-C10209951F5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7" rtl="0" eaLnBrk="1" fontAlgn="auto" latinLnBrk="0" hangingPunct="1">
                <a:lnSpc>
                  <a:spcPct val="100000"/>
                </a:lnSpc>
                <a:spcBef>
                  <a:spcPts val="0"/>
                </a:spcBef>
                <a:spcAft>
                  <a:spcPts val="0"/>
                </a:spcAft>
                <a:buClrTx/>
                <a:buSzTx/>
                <a:buFontTx/>
                <a:buNone/>
                <a:tabLst/>
                <a:defRPr/>
              </a:pPr>
              <a:t>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686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Zorgbedrijf:</a:t>
            </a:r>
            <a:r>
              <a:rPr lang="nl-BE" baseline="0" dirty="0"/>
              <a:t> niet op </a:t>
            </a:r>
            <a:r>
              <a:rPr lang="nl-BE" baseline="0" dirty="0" err="1"/>
              <a:t>Lunaweb</a:t>
            </a:r>
            <a:r>
              <a:rPr lang="nl-BE" baseline="0" dirty="0"/>
              <a:t>, geen telefoonnummers, idem</a:t>
            </a:r>
          </a:p>
          <a:p>
            <a:endParaRPr lang="nl-BE" baseline="0" dirty="0"/>
          </a:p>
          <a:p>
            <a:r>
              <a:rPr lang="nl-BE" baseline="0" dirty="0"/>
              <a:t>Kunnen we dit niet visueel voorstellen?  </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187" rtl="0" eaLnBrk="1" fontAlgn="auto" latinLnBrk="0" hangingPunct="1">
              <a:lnSpc>
                <a:spcPct val="100000"/>
              </a:lnSpc>
              <a:spcBef>
                <a:spcPts val="0"/>
              </a:spcBef>
              <a:spcAft>
                <a:spcPts val="0"/>
              </a:spcAft>
              <a:buClrTx/>
              <a:buSzTx/>
              <a:buFontTx/>
              <a:buNone/>
              <a:tabLst/>
              <a:defRPr/>
            </a:pPr>
            <a:fld id="{4B0656DE-CB42-4FDC-A807-C10209951F5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7" rtl="0" eaLnBrk="1" fontAlgn="auto" latinLnBrk="0" hangingPunct="1">
                <a:lnSpc>
                  <a:spcPct val="100000"/>
                </a:lnSpc>
                <a:spcBef>
                  <a:spcPts val="0"/>
                </a:spcBef>
                <a:spcAft>
                  <a:spcPts val="0"/>
                </a:spcAft>
                <a:buClrTx/>
                <a:buSzTx/>
                <a:buFontTx/>
                <a:buNone/>
                <a:tabLst/>
                <a:defRPr/>
              </a:pPr>
              <a:t>14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806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Zorgbedrijf:</a:t>
            </a:r>
            <a:r>
              <a:rPr lang="nl-BE" baseline="0" dirty="0"/>
              <a:t> niet op </a:t>
            </a:r>
            <a:r>
              <a:rPr lang="nl-BE" baseline="0" dirty="0" err="1"/>
              <a:t>Lunaweb</a:t>
            </a:r>
            <a:r>
              <a:rPr lang="nl-BE" baseline="0" dirty="0"/>
              <a:t>, geen telefoonnummers, idem</a:t>
            </a:r>
          </a:p>
          <a:p>
            <a:endParaRPr lang="nl-BE" baseline="0" dirty="0"/>
          </a:p>
          <a:p>
            <a:r>
              <a:rPr lang="nl-BE" baseline="0" dirty="0"/>
              <a:t>Kunnen we dit niet visueel voorstellen?  </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187" rtl="0" eaLnBrk="1" fontAlgn="auto" latinLnBrk="0" hangingPunct="1">
              <a:lnSpc>
                <a:spcPct val="100000"/>
              </a:lnSpc>
              <a:spcBef>
                <a:spcPts val="0"/>
              </a:spcBef>
              <a:spcAft>
                <a:spcPts val="0"/>
              </a:spcAft>
              <a:buClrTx/>
              <a:buSzTx/>
              <a:buFontTx/>
              <a:buNone/>
              <a:tabLst/>
              <a:defRPr/>
            </a:pPr>
            <a:fld id="{4B0656DE-CB42-4FDC-A807-C10209951F5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7"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59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Zorgbedrijf:</a:t>
            </a:r>
            <a:r>
              <a:rPr lang="nl-BE" baseline="0" dirty="0"/>
              <a:t> niet op </a:t>
            </a:r>
            <a:r>
              <a:rPr lang="nl-BE" baseline="0" dirty="0" err="1"/>
              <a:t>Lunaweb</a:t>
            </a:r>
            <a:r>
              <a:rPr lang="nl-BE" baseline="0" dirty="0"/>
              <a:t>, geen telefoonnummers, idem</a:t>
            </a:r>
          </a:p>
          <a:p>
            <a:endParaRPr lang="nl-BE" baseline="0" dirty="0"/>
          </a:p>
          <a:p>
            <a:r>
              <a:rPr lang="nl-BE" baseline="0" dirty="0"/>
              <a:t>Kunnen we dit niet visueel voorstellen?  </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187" rtl="0" eaLnBrk="1" fontAlgn="auto" latinLnBrk="0" hangingPunct="1">
              <a:lnSpc>
                <a:spcPct val="100000"/>
              </a:lnSpc>
              <a:spcBef>
                <a:spcPts val="0"/>
              </a:spcBef>
              <a:spcAft>
                <a:spcPts val="0"/>
              </a:spcAft>
              <a:buClrTx/>
              <a:buSzTx/>
              <a:buFontTx/>
              <a:buNone/>
              <a:tabLst/>
              <a:defRPr/>
            </a:pPr>
            <a:fld id="{4B0656DE-CB42-4FDC-A807-C10209951F5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7" rtl="0" eaLnBrk="1" fontAlgn="auto" latinLnBrk="0" hangingPunct="1">
                <a:lnSpc>
                  <a:spcPct val="100000"/>
                </a:lnSpc>
                <a:spcBef>
                  <a:spcPts val="0"/>
                </a:spcBef>
                <a:spcAft>
                  <a:spcPts val="0"/>
                </a:spcAft>
                <a:buClrTx/>
                <a:buSzTx/>
                <a:buFontTx/>
                <a:buNone/>
                <a:tabLst/>
                <a:defRPr/>
              </a:pPr>
              <a:t>16</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0335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Zorgbedrijf:</a:t>
            </a:r>
            <a:r>
              <a:rPr lang="nl-BE" baseline="0" dirty="0"/>
              <a:t> niet op </a:t>
            </a:r>
            <a:r>
              <a:rPr lang="nl-BE" baseline="0" dirty="0" err="1"/>
              <a:t>Lunaweb</a:t>
            </a:r>
            <a:r>
              <a:rPr lang="nl-BE" baseline="0" dirty="0"/>
              <a:t>, geen telefoonnummers, idem</a:t>
            </a:r>
          </a:p>
          <a:p>
            <a:endParaRPr lang="nl-BE" baseline="0" dirty="0"/>
          </a:p>
          <a:p>
            <a:r>
              <a:rPr lang="nl-BE" baseline="0" dirty="0"/>
              <a:t>Kunnen we dit niet visueel voorstellen?  </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187" rtl="0" eaLnBrk="1" fontAlgn="auto" latinLnBrk="0" hangingPunct="1">
              <a:lnSpc>
                <a:spcPct val="100000"/>
              </a:lnSpc>
              <a:spcBef>
                <a:spcPts val="0"/>
              </a:spcBef>
              <a:spcAft>
                <a:spcPts val="0"/>
              </a:spcAft>
              <a:buClrTx/>
              <a:buSzTx/>
              <a:buFontTx/>
              <a:buNone/>
              <a:tabLst/>
              <a:defRPr/>
            </a:pPr>
            <a:fld id="{4B0656DE-CB42-4FDC-A807-C10209951F5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7"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58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Zorgbedrijf:</a:t>
            </a:r>
            <a:r>
              <a:rPr lang="nl-BE" baseline="0" dirty="0"/>
              <a:t> niet op </a:t>
            </a:r>
            <a:r>
              <a:rPr lang="nl-BE" baseline="0" dirty="0" err="1"/>
              <a:t>Lunaweb</a:t>
            </a:r>
            <a:r>
              <a:rPr lang="nl-BE" baseline="0" dirty="0"/>
              <a:t>, geen telefoonnummers, idem</a:t>
            </a:r>
          </a:p>
          <a:p>
            <a:endParaRPr lang="nl-BE" baseline="0" dirty="0"/>
          </a:p>
          <a:p>
            <a:r>
              <a:rPr lang="nl-BE" baseline="0" dirty="0"/>
              <a:t>Kunnen we dit niet visueel voorstellen?  </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187" rtl="0" eaLnBrk="1" fontAlgn="auto" latinLnBrk="0" hangingPunct="1">
              <a:lnSpc>
                <a:spcPct val="100000"/>
              </a:lnSpc>
              <a:spcBef>
                <a:spcPts val="0"/>
              </a:spcBef>
              <a:spcAft>
                <a:spcPts val="0"/>
              </a:spcAft>
              <a:buClrTx/>
              <a:buSzTx/>
              <a:buFontTx/>
              <a:buNone/>
              <a:tabLst/>
              <a:defRPr/>
            </a:pPr>
            <a:fld id="{4B0656DE-CB42-4FDC-A807-C10209951F5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7"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380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Zorgbedrijf:</a:t>
            </a:r>
            <a:r>
              <a:rPr lang="nl-BE" baseline="0" dirty="0"/>
              <a:t> niet op </a:t>
            </a:r>
            <a:r>
              <a:rPr lang="nl-BE" baseline="0" dirty="0" err="1"/>
              <a:t>Lunaweb</a:t>
            </a:r>
            <a:r>
              <a:rPr lang="nl-BE" baseline="0" dirty="0"/>
              <a:t>, geen telefoonnummers, idem</a:t>
            </a:r>
          </a:p>
          <a:p>
            <a:endParaRPr lang="nl-BE" baseline="0" dirty="0"/>
          </a:p>
          <a:p>
            <a:r>
              <a:rPr lang="nl-BE" baseline="0" dirty="0"/>
              <a:t>Kunnen we dit niet visueel voorstellen?  </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187" rtl="0" eaLnBrk="1" fontAlgn="auto" latinLnBrk="0" hangingPunct="1">
              <a:lnSpc>
                <a:spcPct val="100000"/>
              </a:lnSpc>
              <a:spcBef>
                <a:spcPts val="0"/>
              </a:spcBef>
              <a:spcAft>
                <a:spcPts val="0"/>
              </a:spcAft>
              <a:buClrTx/>
              <a:buSzTx/>
              <a:buFontTx/>
              <a:buNone/>
              <a:tabLst/>
              <a:defRPr/>
            </a:pPr>
            <a:fld id="{4B0656DE-CB42-4FDC-A807-C10209951F5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7"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072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Zorgbedrijf:</a:t>
            </a:r>
            <a:r>
              <a:rPr lang="nl-BE" baseline="0" dirty="0"/>
              <a:t> niet op </a:t>
            </a:r>
            <a:r>
              <a:rPr lang="nl-BE" baseline="0" dirty="0" err="1"/>
              <a:t>Lunaweb</a:t>
            </a:r>
            <a:r>
              <a:rPr lang="nl-BE" baseline="0" dirty="0"/>
              <a:t>, geen telefoonnummers, idem</a:t>
            </a:r>
          </a:p>
          <a:p>
            <a:endParaRPr lang="nl-BE" baseline="0" dirty="0"/>
          </a:p>
          <a:p>
            <a:r>
              <a:rPr lang="nl-BE" baseline="0" dirty="0"/>
              <a:t>Kunnen we dit niet visueel voorstellen?  </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187" rtl="0" eaLnBrk="1" fontAlgn="auto" latinLnBrk="0" hangingPunct="1">
              <a:lnSpc>
                <a:spcPct val="100000"/>
              </a:lnSpc>
              <a:spcBef>
                <a:spcPts val="0"/>
              </a:spcBef>
              <a:spcAft>
                <a:spcPts val="0"/>
              </a:spcAft>
              <a:buClrTx/>
              <a:buSzTx/>
              <a:buFontTx/>
              <a:buNone/>
              <a:tabLst/>
              <a:defRPr/>
            </a:pPr>
            <a:fld id="{4B0656DE-CB42-4FDC-A807-C10209951F5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7" rtl="0" eaLnBrk="1" fontAlgn="auto" latinLnBrk="0" hangingPunct="1">
                <a:lnSpc>
                  <a:spcPct val="100000"/>
                </a:lnSpc>
                <a:spcBef>
                  <a:spcPts val="0"/>
                </a:spcBef>
                <a:spcAft>
                  <a:spcPts val="0"/>
                </a:spcAft>
                <a:buClrTx/>
                <a:buSzTx/>
                <a:buFontTx/>
                <a:buNone/>
                <a:tabLst/>
                <a:defRPr/>
              </a:pPr>
              <a:t>20</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42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187" rtl="0" eaLnBrk="1" fontAlgn="auto" latinLnBrk="0" hangingPunct="1">
              <a:lnSpc>
                <a:spcPct val="100000"/>
              </a:lnSpc>
              <a:spcBef>
                <a:spcPts val="0"/>
              </a:spcBef>
              <a:spcAft>
                <a:spcPts val="0"/>
              </a:spcAft>
              <a:buClrTx/>
              <a:buSzTx/>
              <a:buFontTx/>
              <a:buNone/>
              <a:tabLst/>
              <a:defRPr/>
            </a:pPr>
            <a:fld id="{4B0656DE-CB42-4FDC-A807-C10209951F5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7" rtl="0" eaLnBrk="1" fontAlgn="auto" latinLnBrk="0" hangingPunct="1">
                <a:lnSpc>
                  <a:spcPct val="100000"/>
                </a:lnSpc>
                <a:spcBef>
                  <a:spcPts val="0"/>
                </a:spcBef>
                <a:spcAft>
                  <a:spcPts val="0"/>
                </a:spcAft>
                <a:buClrTx/>
                <a:buSzTx/>
                <a:buFontTx/>
                <a:buNone/>
                <a:tabLst/>
                <a:defRPr/>
              </a:pPr>
              <a:t>21</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5310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0" name="Picture 2" descr="C:\Users\karen.jacobs\Downloads\preview_MECH_Sint-Romboutskathedraal_Layla+Aerts%281%29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47813"/>
            <a:ext cx="9143999" cy="6094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p:cNvSpPr/>
          <p:nvPr userDrawn="1"/>
        </p:nvSpPr>
        <p:spPr>
          <a:xfrm>
            <a:off x="1" y="3522083"/>
            <a:ext cx="7466802" cy="1273510"/>
          </a:xfrm>
          <a:prstGeom prst="rect">
            <a:avLst/>
          </a:prstGeom>
          <a:solidFill>
            <a:srgbClr val="005A8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BE" sz="1800"/>
          </a:p>
        </p:txBody>
      </p:sp>
      <p:sp>
        <p:nvSpPr>
          <p:cNvPr id="21" name="Titel 1"/>
          <p:cNvSpPr>
            <a:spLocks noGrp="1"/>
          </p:cNvSpPr>
          <p:nvPr>
            <p:ph type="ctrTitle"/>
          </p:nvPr>
        </p:nvSpPr>
        <p:spPr>
          <a:xfrm>
            <a:off x="360002" y="3614543"/>
            <a:ext cx="8783998" cy="908740"/>
          </a:xfrm>
        </p:spPr>
        <p:txBody>
          <a:bodyPr anchor="ctr" anchorCtr="0">
            <a:noAutofit/>
          </a:bodyPr>
          <a:lstStyle>
            <a:lvl1pPr algn="l">
              <a:defRPr sz="4800" b="1">
                <a:solidFill>
                  <a:schemeClr val="bg1"/>
                </a:solidFill>
                <a:latin typeface="Proxima Nova Rg" pitchFamily="50" charset="0"/>
              </a:defRPr>
            </a:lvl1pPr>
          </a:lstStyle>
          <a:p>
            <a:r>
              <a:rPr lang="nl-NL"/>
              <a:t>Klik om stijl te bewerken</a:t>
            </a:r>
            <a:endParaRPr lang="nl-BE" dirty="0"/>
          </a:p>
        </p:txBody>
      </p:sp>
      <p:sp>
        <p:nvSpPr>
          <p:cNvPr id="22" name="Driehoek 14"/>
          <p:cNvSpPr/>
          <p:nvPr userDrawn="1"/>
        </p:nvSpPr>
        <p:spPr>
          <a:xfrm rot="8100000">
            <a:off x="5990027" y="4107131"/>
            <a:ext cx="2181810" cy="1090906"/>
          </a:xfrm>
          <a:prstGeom prs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NL"/>
          </a:p>
        </p:txBody>
      </p:sp>
      <p:sp>
        <p:nvSpPr>
          <p:cNvPr id="23" name="Driehoek 15"/>
          <p:cNvSpPr/>
          <p:nvPr userDrawn="1"/>
        </p:nvSpPr>
        <p:spPr>
          <a:xfrm rot="2700000">
            <a:off x="6583898" y="3422904"/>
            <a:ext cx="1305054" cy="652528"/>
          </a:xfrm>
          <a:prstGeom prs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nl-NL"/>
              <a:t> </a:t>
            </a:r>
          </a:p>
        </p:txBody>
      </p:sp>
      <p:grpSp>
        <p:nvGrpSpPr>
          <p:cNvPr id="11" name="Groep 4"/>
          <p:cNvGrpSpPr/>
          <p:nvPr userDrawn="1"/>
        </p:nvGrpSpPr>
        <p:grpSpPr>
          <a:xfrm>
            <a:off x="7037964" y="229251"/>
            <a:ext cx="2071372" cy="782425"/>
            <a:chOff x="6130297" y="93100"/>
            <a:chExt cx="2071372" cy="782425"/>
          </a:xfrm>
        </p:grpSpPr>
        <p:pic>
          <p:nvPicPr>
            <p:cNvPr id="12" name="Picture 5" descr="J:\Sites\Huisstijl\Mechelen Algemeen\Mechelen_logo_Combi1_Corporate\White\Mech2_corporate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297" y="93100"/>
              <a:ext cx="969177" cy="7824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O:\FotoDisk\FOTO'S MARCOM\Logo's\Sociaal Huis\SociaalHuis_w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315" y="242097"/>
              <a:ext cx="1030354" cy="4926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565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11" name="Picture 2" descr="C:\Users\karen.jacobs\Downloads\preview_MECH_Sint-Romboutskathedraal_Layla+Aerts%281%29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47813"/>
            <a:ext cx="9143999" cy="6094474"/>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userDrawn="1"/>
        </p:nvSpPr>
        <p:spPr>
          <a:xfrm>
            <a:off x="1" y="3522083"/>
            <a:ext cx="7466802" cy="1273510"/>
          </a:xfrm>
          <a:prstGeom prst="rect">
            <a:avLst/>
          </a:prstGeom>
          <a:solidFill>
            <a:srgbClr val="005A8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BE" sz="1800"/>
          </a:p>
        </p:txBody>
      </p:sp>
      <p:grpSp>
        <p:nvGrpSpPr>
          <p:cNvPr id="13" name="Groep 4"/>
          <p:cNvGrpSpPr/>
          <p:nvPr userDrawn="1"/>
        </p:nvGrpSpPr>
        <p:grpSpPr>
          <a:xfrm>
            <a:off x="7037964" y="229251"/>
            <a:ext cx="2071372" cy="782425"/>
            <a:chOff x="6130297" y="93100"/>
            <a:chExt cx="2071372" cy="782425"/>
          </a:xfrm>
        </p:grpSpPr>
        <p:pic>
          <p:nvPicPr>
            <p:cNvPr id="14" name="Picture 5" descr="J:\Sites\Huisstijl\Mechelen Algemeen\Mechelen_logo_Combi1_Corporate\White\Mech2_corporate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297" y="93100"/>
              <a:ext cx="969177" cy="7824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O:\FotoDisk\FOTO'S MARCOM\Logo's\Sociaal Huis\SociaalHuis_w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315" y="242097"/>
              <a:ext cx="1030354" cy="49263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Driehoek 14"/>
          <p:cNvSpPr/>
          <p:nvPr userDrawn="1"/>
        </p:nvSpPr>
        <p:spPr>
          <a:xfrm rot="8100000">
            <a:off x="5990027" y="4107131"/>
            <a:ext cx="2181810" cy="1090906"/>
          </a:xfrm>
          <a:prstGeom prs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NL"/>
          </a:p>
        </p:txBody>
      </p:sp>
      <p:sp>
        <p:nvSpPr>
          <p:cNvPr id="18" name="Driehoek 15"/>
          <p:cNvSpPr/>
          <p:nvPr userDrawn="1"/>
        </p:nvSpPr>
        <p:spPr>
          <a:xfrm rot="2700000">
            <a:off x="6583898" y="3422904"/>
            <a:ext cx="1305054" cy="652528"/>
          </a:xfrm>
          <a:prstGeom prs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nl-NL"/>
              <a:t> </a:t>
            </a:r>
          </a:p>
        </p:txBody>
      </p:sp>
      <p:sp>
        <p:nvSpPr>
          <p:cNvPr id="9" name="Ondertitel 2"/>
          <p:cNvSpPr>
            <a:spLocks noGrp="1"/>
          </p:cNvSpPr>
          <p:nvPr>
            <p:ph type="subTitle" idx="1"/>
          </p:nvPr>
        </p:nvSpPr>
        <p:spPr>
          <a:xfrm>
            <a:off x="360003" y="4204996"/>
            <a:ext cx="5311335" cy="711107"/>
          </a:xfrm>
        </p:spPr>
        <p:txBody>
          <a:bodyPr>
            <a:normAutofit/>
          </a:bodyPr>
          <a:lstStyle>
            <a:lvl1pPr marL="0" indent="0" algn="l">
              <a:buNone/>
              <a:defRPr sz="2800">
                <a:solidFill>
                  <a:schemeClr val="bg1"/>
                </a:solidFill>
                <a:latin typeface="Proxima Nova Rg" pitchFamily="50" charset="0"/>
              </a:defRPr>
            </a:lvl1pPr>
            <a:lvl2pPr marL="457093" indent="0" algn="ctr">
              <a:buNone/>
              <a:defRPr>
                <a:solidFill>
                  <a:schemeClr val="tx1">
                    <a:tint val="75000"/>
                  </a:schemeClr>
                </a:solidFill>
              </a:defRPr>
            </a:lvl2pPr>
            <a:lvl3pPr marL="914187" indent="0" algn="ctr">
              <a:buNone/>
              <a:defRPr>
                <a:solidFill>
                  <a:schemeClr val="tx1">
                    <a:tint val="75000"/>
                  </a:schemeClr>
                </a:solidFill>
              </a:defRPr>
            </a:lvl3pPr>
            <a:lvl4pPr marL="1371279" indent="0" algn="ctr">
              <a:buNone/>
              <a:defRPr>
                <a:solidFill>
                  <a:schemeClr val="tx1">
                    <a:tint val="75000"/>
                  </a:schemeClr>
                </a:solidFill>
              </a:defRPr>
            </a:lvl4pPr>
            <a:lvl5pPr marL="1828374" indent="0" algn="ctr">
              <a:buNone/>
              <a:defRPr>
                <a:solidFill>
                  <a:schemeClr val="tx1">
                    <a:tint val="75000"/>
                  </a:schemeClr>
                </a:solidFill>
              </a:defRPr>
            </a:lvl5pPr>
            <a:lvl6pPr marL="2285466" indent="0" algn="ctr">
              <a:buNone/>
              <a:defRPr>
                <a:solidFill>
                  <a:schemeClr val="tx1">
                    <a:tint val="75000"/>
                  </a:schemeClr>
                </a:solidFill>
              </a:defRPr>
            </a:lvl6pPr>
            <a:lvl7pPr marL="2742560" indent="0" algn="ctr">
              <a:buNone/>
              <a:defRPr>
                <a:solidFill>
                  <a:schemeClr val="tx1">
                    <a:tint val="75000"/>
                  </a:schemeClr>
                </a:solidFill>
              </a:defRPr>
            </a:lvl7pPr>
            <a:lvl8pPr marL="3199654" indent="0" algn="ctr">
              <a:buNone/>
              <a:defRPr>
                <a:solidFill>
                  <a:schemeClr val="tx1">
                    <a:tint val="75000"/>
                  </a:schemeClr>
                </a:solidFill>
              </a:defRPr>
            </a:lvl8pPr>
            <a:lvl9pPr marL="3656748" indent="0" algn="ctr">
              <a:buNone/>
              <a:defRPr>
                <a:solidFill>
                  <a:schemeClr val="tx1">
                    <a:tint val="75000"/>
                  </a:schemeClr>
                </a:solidFill>
              </a:defRPr>
            </a:lvl9pPr>
          </a:lstStyle>
          <a:p>
            <a:r>
              <a:rPr lang="nl-NL"/>
              <a:t>Klik om de ondertitelstijl van het model te bewerken</a:t>
            </a:r>
            <a:endParaRPr lang="nl-BE" dirty="0"/>
          </a:p>
        </p:txBody>
      </p:sp>
      <p:sp>
        <p:nvSpPr>
          <p:cNvPr id="4" name="Titel 3"/>
          <p:cNvSpPr>
            <a:spLocks noGrp="1"/>
          </p:cNvSpPr>
          <p:nvPr>
            <p:ph type="title" hasCustomPrompt="1"/>
          </p:nvPr>
        </p:nvSpPr>
        <p:spPr>
          <a:xfrm>
            <a:off x="364559" y="3495504"/>
            <a:ext cx="8229600" cy="729913"/>
          </a:xfrm>
        </p:spPr>
        <p:txBody>
          <a:bodyPr>
            <a:normAutofit/>
          </a:bodyPr>
          <a:lstStyle>
            <a:lvl1pPr algn="l">
              <a:defRPr sz="4800" b="1">
                <a:solidFill>
                  <a:schemeClr val="bg1"/>
                </a:solidFill>
              </a:defRPr>
            </a:lvl1pPr>
          </a:lstStyle>
          <a:p>
            <a:r>
              <a:rPr lang="en-US" dirty="0"/>
              <a:t>Click to edit Master title style</a:t>
            </a:r>
            <a:endParaRPr lang="nl-BE" dirty="0"/>
          </a:p>
        </p:txBody>
      </p:sp>
    </p:spTree>
    <p:extLst>
      <p:ext uri="{BB962C8B-B14F-4D97-AF65-F5344CB8AC3E}">
        <p14:creationId xmlns:p14="http://schemas.microsoft.com/office/powerpoint/2010/main" val="117680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userDrawn="1"/>
        </p:nvSpPr>
        <p:spPr>
          <a:xfrm>
            <a:off x="0" y="5"/>
            <a:ext cx="9144000" cy="940009"/>
          </a:xfrm>
          <a:prstGeom prst="rect">
            <a:avLst/>
          </a:prstGeom>
          <a:solidFill>
            <a:srgbClr val="005A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BE" sz="1800">
              <a:ln>
                <a:noFill/>
              </a:ln>
            </a:endParaRPr>
          </a:p>
        </p:txBody>
      </p:sp>
      <p:sp>
        <p:nvSpPr>
          <p:cNvPr id="2" name="Titel 1"/>
          <p:cNvSpPr>
            <a:spLocks noGrp="1"/>
          </p:cNvSpPr>
          <p:nvPr>
            <p:ph type="title"/>
          </p:nvPr>
        </p:nvSpPr>
        <p:spPr>
          <a:xfrm>
            <a:off x="360001" y="5"/>
            <a:ext cx="8229600" cy="940009"/>
          </a:xfrm>
        </p:spPr>
        <p:txBody>
          <a:bodyPr>
            <a:normAutofit/>
          </a:bodyPr>
          <a:lstStyle>
            <a:lvl1pPr algn="l">
              <a:defRPr sz="3600" b="1">
                <a:solidFill>
                  <a:schemeClr val="bg1"/>
                </a:solidFill>
                <a:latin typeface="Proxima Nova Rg" pitchFamily="50" charset="0"/>
              </a:defRPr>
            </a:lvl1pPr>
          </a:lstStyle>
          <a:p>
            <a:r>
              <a:rPr lang="nl-NL"/>
              <a:t>Klik om de stijl te bewerken</a:t>
            </a:r>
            <a:endParaRPr lang="nl-BE" dirty="0"/>
          </a:p>
        </p:txBody>
      </p:sp>
      <p:sp>
        <p:nvSpPr>
          <p:cNvPr id="3" name="Tijdelijke aanduiding voor inhoud 2"/>
          <p:cNvSpPr>
            <a:spLocks noGrp="1"/>
          </p:cNvSpPr>
          <p:nvPr>
            <p:ph idx="1"/>
          </p:nvPr>
        </p:nvSpPr>
        <p:spPr/>
        <p:txBody>
          <a:bodyPr/>
          <a:lstStyle>
            <a:lvl1pPr>
              <a:lnSpc>
                <a:spcPct val="100000"/>
              </a:lnSpc>
              <a:spcBef>
                <a:spcPts val="1368"/>
              </a:spcBef>
              <a:defRPr>
                <a:solidFill>
                  <a:schemeClr val="tx1">
                    <a:lumMod val="75000"/>
                    <a:lumOff val="25000"/>
                  </a:schemeClr>
                </a:solidFill>
                <a:latin typeface="Proxima Nova Rg" pitchFamily="50" charset="0"/>
              </a:defRPr>
            </a:lvl1pPr>
            <a:lvl2pPr>
              <a:lnSpc>
                <a:spcPct val="100000"/>
              </a:lnSpc>
              <a:defRPr>
                <a:solidFill>
                  <a:schemeClr val="tx1">
                    <a:lumMod val="75000"/>
                    <a:lumOff val="25000"/>
                  </a:schemeClr>
                </a:solidFill>
                <a:latin typeface="Proxima Nova Rg" pitchFamily="50" charset="0"/>
              </a:defRPr>
            </a:lvl2pPr>
            <a:lvl3pPr>
              <a:lnSpc>
                <a:spcPct val="100000"/>
              </a:lnSpc>
              <a:defRPr>
                <a:solidFill>
                  <a:schemeClr val="tx1">
                    <a:lumMod val="75000"/>
                    <a:lumOff val="25000"/>
                  </a:schemeClr>
                </a:solidFill>
                <a:latin typeface="Proxima Nova Rg" pitchFamily="50" charset="0"/>
              </a:defRPr>
            </a:lvl3pPr>
            <a:lvl4pPr>
              <a:lnSpc>
                <a:spcPct val="100000"/>
              </a:lnSpc>
              <a:defRPr>
                <a:solidFill>
                  <a:schemeClr val="tx1">
                    <a:lumMod val="75000"/>
                    <a:lumOff val="25000"/>
                  </a:schemeClr>
                </a:solidFill>
                <a:latin typeface="Proxima Nova Rg" pitchFamily="50" charset="0"/>
              </a:defRPr>
            </a:lvl4pPr>
            <a:lvl5pPr>
              <a:lnSpc>
                <a:spcPct val="100000"/>
              </a:lnSpc>
              <a:defRPr>
                <a:solidFill>
                  <a:schemeClr val="tx1">
                    <a:lumMod val="75000"/>
                    <a:lumOff val="25000"/>
                  </a:schemeClr>
                </a:solidFill>
                <a:latin typeface="Proxima Nova Rg" pitchFamily="50"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Driehoek 14"/>
          <p:cNvSpPr/>
          <p:nvPr userDrawn="1"/>
        </p:nvSpPr>
        <p:spPr>
          <a:xfrm rot="8100000">
            <a:off x="8196633" y="343486"/>
            <a:ext cx="1398847" cy="699424"/>
          </a:xfrm>
          <a:prstGeom prs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NL"/>
          </a:p>
        </p:txBody>
      </p:sp>
      <p:sp>
        <p:nvSpPr>
          <p:cNvPr id="12" name="Driehoek 15"/>
          <p:cNvSpPr/>
          <p:nvPr userDrawn="1"/>
        </p:nvSpPr>
        <p:spPr>
          <a:xfrm rot="2700000">
            <a:off x="8578405" y="-64224"/>
            <a:ext cx="836723" cy="418362"/>
          </a:xfrm>
          <a:prstGeom prs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nl-NL"/>
              <a:t> </a:t>
            </a:r>
          </a:p>
        </p:txBody>
      </p:sp>
    </p:spTree>
    <p:extLst>
      <p:ext uri="{BB962C8B-B14F-4D97-AF65-F5344CB8AC3E}">
        <p14:creationId xmlns:p14="http://schemas.microsoft.com/office/powerpoint/2010/main" val="1299214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500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22" name="Picture 2" descr="C:\Users\karen.jacobs\Downloads\preview_MECH_Sint-Romboutskathedraal_Layla+Aerts%281%29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47813"/>
            <a:ext cx="9143999" cy="6094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p:cNvSpPr/>
          <p:nvPr userDrawn="1"/>
        </p:nvSpPr>
        <p:spPr>
          <a:xfrm>
            <a:off x="1" y="3522083"/>
            <a:ext cx="7466802" cy="1273510"/>
          </a:xfrm>
          <a:prstGeom prst="rect">
            <a:avLst/>
          </a:prstGeom>
          <a:solidFill>
            <a:srgbClr val="005A8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BE" sz="1800"/>
          </a:p>
        </p:txBody>
      </p:sp>
      <p:sp>
        <p:nvSpPr>
          <p:cNvPr id="16" name="Titel 1"/>
          <p:cNvSpPr>
            <a:spLocks noGrp="1"/>
          </p:cNvSpPr>
          <p:nvPr>
            <p:ph type="ctrTitle"/>
          </p:nvPr>
        </p:nvSpPr>
        <p:spPr>
          <a:xfrm>
            <a:off x="360002" y="3614543"/>
            <a:ext cx="8783998" cy="908740"/>
          </a:xfrm>
        </p:spPr>
        <p:txBody>
          <a:bodyPr anchor="ctr" anchorCtr="0">
            <a:noAutofit/>
          </a:bodyPr>
          <a:lstStyle>
            <a:lvl1pPr algn="l">
              <a:defRPr sz="4000" b="1">
                <a:solidFill>
                  <a:schemeClr val="bg1"/>
                </a:solidFill>
                <a:latin typeface="Proxima Nova Rg" pitchFamily="50" charset="0"/>
              </a:defRPr>
            </a:lvl1pPr>
          </a:lstStyle>
          <a:p>
            <a:r>
              <a:rPr lang="nl-NL"/>
              <a:t>Klik om de stijl te bewerken</a:t>
            </a:r>
            <a:endParaRPr lang="nl-BE" dirty="0"/>
          </a:p>
        </p:txBody>
      </p:sp>
      <p:sp>
        <p:nvSpPr>
          <p:cNvPr id="17" name="Driehoek 14"/>
          <p:cNvSpPr/>
          <p:nvPr userDrawn="1"/>
        </p:nvSpPr>
        <p:spPr>
          <a:xfrm rot="8100000">
            <a:off x="5990027" y="4107131"/>
            <a:ext cx="2181810" cy="1090906"/>
          </a:xfrm>
          <a:prstGeom prs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NL"/>
          </a:p>
        </p:txBody>
      </p:sp>
      <p:sp>
        <p:nvSpPr>
          <p:cNvPr id="18" name="Driehoek 15"/>
          <p:cNvSpPr/>
          <p:nvPr userDrawn="1"/>
        </p:nvSpPr>
        <p:spPr>
          <a:xfrm rot="2700000">
            <a:off x="6583898" y="3422904"/>
            <a:ext cx="1305054" cy="652528"/>
          </a:xfrm>
          <a:prstGeom prs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nl-NL"/>
              <a:t> </a:t>
            </a:r>
          </a:p>
        </p:txBody>
      </p:sp>
      <p:grpSp>
        <p:nvGrpSpPr>
          <p:cNvPr id="19" name="Groep 4"/>
          <p:cNvGrpSpPr/>
          <p:nvPr userDrawn="1"/>
        </p:nvGrpSpPr>
        <p:grpSpPr>
          <a:xfrm>
            <a:off x="7037964" y="229251"/>
            <a:ext cx="2071372" cy="782425"/>
            <a:chOff x="6130297" y="93100"/>
            <a:chExt cx="2071372" cy="782425"/>
          </a:xfrm>
        </p:grpSpPr>
        <p:pic>
          <p:nvPicPr>
            <p:cNvPr id="20" name="Picture 5" descr="J:\Sites\Huisstijl\Mechelen Algemeen\Mechelen_logo_Combi1_Corporate\White\Mech2_corporate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297" y="93100"/>
              <a:ext cx="969177" cy="7824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O:\FotoDisk\FOTO'S MARCOM\Logo's\Sociaal Huis\SociaalHuis_w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315" y="242097"/>
              <a:ext cx="1030354" cy="4926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9121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a:xfrm>
            <a:off x="628650" y="5296959"/>
            <a:ext cx="2057400" cy="304271"/>
          </a:xfrm>
          <a:prstGeom prst="rect">
            <a:avLst/>
          </a:prstGeom>
        </p:spPr>
        <p:txBody>
          <a:bodyPr lIns="71323" tIns="35662" rIns="71323" bIns="35662"/>
          <a:lstStyle/>
          <a:p>
            <a:endParaRPr lang="nl-BE"/>
          </a:p>
        </p:txBody>
      </p:sp>
      <p:sp>
        <p:nvSpPr>
          <p:cNvPr id="4" name="Tijdelijke aanduiding voor voettekst 3"/>
          <p:cNvSpPr>
            <a:spLocks noGrp="1"/>
          </p:cNvSpPr>
          <p:nvPr>
            <p:ph type="ftr" sz="quarter" idx="11"/>
          </p:nvPr>
        </p:nvSpPr>
        <p:spPr>
          <a:xfrm>
            <a:off x="3028950" y="5296959"/>
            <a:ext cx="3086100" cy="304271"/>
          </a:xfrm>
          <a:prstGeom prst="rect">
            <a:avLst/>
          </a:prstGeom>
        </p:spPr>
        <p:txBody>
          <a:bodyPr lIns="71323" tIns="35662" rIns="71323" bIns="35662"/>
          <a:lstStyle/>
          <a:p>
            <a:endParaRPr lang="nl-BE"/>
          </a:p>
        </p:txBody>
      </p:sp>
      <p:sp>
        <p:nvSpPr>
          <p:cNvPr id="5" name="Tijdelijke aanduiding voor dianummer 4"/>
          <p:cNvSpPr>
            <a:spLocks noGrp="1"/>
          </p:cNvSpPr>
          <p:nvPr>
            <p:ph type="sldNum" sz="quarter" idx="12"/>
          </p:nvPr>
        </p:nvSpPr>
        <p:spPr>
          <a:xfrm>
            <a:off x="6457950" y="5296959"/>
            <a:ext cx="2057400" cy="304271"/>
          </a:xfrm>
          <a:prstGeom prst="rect">
            <a:avLst/>
          </a:prstGeom>
        </p:spPr>
        <p:txBody>
          <a:bodyPr lIns="71323" tIns="35662" rIns="71323" bIns="35662"/>
          <a:lstStyle/>
          <a:p>
            <a:fld id="{624E349A-4DD0-4A4E-99CA-4C11D0B0AD46}" type="slidenum">
              <a:rPr lang="nl-BE" smtClean="0"/>
              <a:t>‹nr.›</a:t>
            </a:fld>
            <a:endParaRPr lang="nl-BE"/>
          </a:p>
        </p:txBody>
      </p:sp>
    </p:spTree>
    <p:extLst>
      <p:ext uri="{BB962C8B-B14F-4D97-AF65-F5344CB8AC3E}">
        <p14:creationId xmlns:p14="http://schemas.microsoft.com/office/powerpoint/2010/main" val="191330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11" name="Picture 2" descr="C:\Users\karen.jacobs\Downloads\preview_MECH_Sint-Romboutskathedraal_Layla+Aerts%281%29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47813"/>
            <a:ext cx="9143999" cy="6094474"/>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userDrawn="1"/>
        </p:nvSpPr>
        <p:spPr>
          <a:xfrm>
            <a:off x="1" y="3522083"/>
            <a:ext cx="7466802" cy="1273510"/>
          </a:xfrm>
          <a:prstGeom prst="rect">
            <a:avLst/>
          </a:prstGeom>
          <a:solidFill>
            <a:srgbClr val="005A8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BE" sz="1800"/>
          </a:p>
        </p:txBody>
      </p:sp>
      <p:grpSp>
        <p:nvGrpSpPr>
          <p:cNvPr id="13" name="Groep 4"/>
          <p:cNvGrpSpPr/>
          <p:nvPr userDrawn="1"/>
        </p:nvGrpSpPr>
        <p:grpSpPr>
          <a:xfrm>
            <a:off x="7037964" y="229251"/>
            <a:ext cx="2071372" cy="782425"/>
            <a:chOff x="6130297" y="93100"/>
            <a:chExt cx="2071372" cy="782425"/>
          </a:xfrm>
        </p:grpSpPr>
        <p:pic>
          <p:nvPicPr>
            <p:cNvPr id="14" name="Picture 5" descr="J:\Sites\Huisstijl\Mechelen Algemeen\Mechelen_logo_Combi1_Corporate\White\Mech2_corporate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297" y="93100"/>
              <a:ext cx="969177" cy="7824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O:\FotoDisk\FOTO'S MARCOM\Logo's\Sociaal Huis\SociaalHuis_w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315" y="242097"/>
              <a:ext cx="1030354" cy="49263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Driehoek 14"/>
          <p:cNvSpPr/>
          <p:nvPr userDrawn="1"/>
        </p:nvSpPr>
        <p:spPr>
          <a:xfrm rot="8100000">
            <a:off x="5990027" y="4107131"/>
            <a:ext cx="2181810" cy="1090906"/>
          </a:xfrm>
          <a:prstGeom prs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NL"/>
          </a:p>
        </p:txBody>
      </p:sp>
      <p:sp>
        <p:nvSpPr>
          <p:cNvPr id="18" name="Driehoek 15"/>
          <p:cNvSpPr/>
          <p:nvPr userDrawn="1"/>
        </p:nvSpPr>
        <p:spPr>
          <a:xfrm rot="2700000">
            <a:off x="6583898" y="3422904"/>
            <a:ext cx="1305054" cy="652528"/>
          </a:xfrm>
          <a:prstGeom prs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nl-NL"/>
              <a:t> </a:t>
            </a:r>
          </a:p>
        </p:txBody>
      </p:sp>
      <p:sp>
        <p:nvSpPr>
          <p:cNvPr id="9" name="Ondertitel 2"/>
          <p:cNvSpPr>
            <a:spLocks noGrp="1"/>
          </p:cNvSpPr>
          <p:nvPr>
            <p:ph type="subTitle" idx="1"/>
          </p:nvPr>
        </p:nvSpPr>
        <p:spPr>
          <a:xfrm>
            <a:off x="360003" y="4204996"/>
            <a:ext cx="5311335" cy="711107"/>
          </a:xfrm>
        </p:spPr>
        <p:txBody>
          <a:bodyPr>
            <a:normAutofit/>
          </a:bodyPr>
          <a:lstStyle>
            <a:lvl1pPr marL="0" indent="0" algn="l">
              <a:buNone/>
              <a:defRPr sz="2800">
                <a:solidFill>
                  <a:schemeClr val="bg1"/>
                </a:solidFill>
                <a:latin typeface="Proxima Nova Rg" pitchFamily="50" charset="0"/>
              </a:defRPr>
            </a:lvl1pPr>
            <a:lvl2pPr marL="457093" indent="0" algn="ctr">
              <a:buNone/>
              <a:defRPr>
                <a:solidFill>
                  <a:schemeClr val="tx1">
                    <a:tint val="75000"/>
                  </a:schemeClr>
                </a:solidFill>
              </a:defRPr>
            </a:lvl2pPr>
            <a:lvl3pPr marL="914187" indent="0" algn="ctr">
              <a:buNone/>
              <a:defRPr>
                <a:solidFill>
                  <a:schemeClr val="tx1">
                    <a:tint val="75000"/>
                  </a:schemeClr>
                </a:solidFill>
              </a:defRPr>
            </a:lvl3pPr>
            <a:lvl4pPr marL="1371279" indent="0" algn="ctr">
              <a:buNone/>
              <a:defRPr>
                <a:solidFill>
                  <a:schemeClr val="tx1">
                    <a:tint val="75000"/>
                  </a:schemeClr>
                </a:solidFill>
              </a:defRPr>
            </a:lvl4pPr>
            <a:lvl5pPr marL="1828374" indent="0" algn="ctr">
              <a:buNone/>
              <a:defRPr>
                <a:solidFill>
                  <a:schemeClr val="tx1">
                    <a:tint val="75000"/>
                  </a:schemeClr>
                </a:solidFill>
              </a:defRPr>
            </a:lvl5pPr>
            <a:lvl6pPr marL="2285466" indent="0" algn="ctr">
              <a:buNone/>
              <a:defRPr>
                <a:solidFill>
                  <a:schemeClr val="tx1">
                    <a:tint val="75000"/>
                  </a:schemeClr>
                </a:solidFill>
              </a:defRPr>
            </a:lvl6pPr>
            <a:lvl7pPr marL="2742560" indent="0" algn="ctr">
              <a:buNone/>
              <a:defRPr>
                <a:solidFill>
                  <a:schemeClr val="tx1">
                    <a:tint val="75000"/>
                  </a:schemeClr>
                </a:solidFill>
              </a:defRPr>
            </a:lvl7pPr>
            <a:lvl8pPr marL="3199654" indent="0" algn="ctr">
              <a:buNone/>
              <a:defRPr>
                <a:solidFill>
                  <a:schemeClr val="tx1">
                    <a:tint val="75000"/>
                  </a:schemeClr>
                </a:solidFill>
              </a:defRPr>
            </a:lvl8pPr>
            <a:lvl9pPr marL="3656748" indent="0" algn="ctr">
              <a:buNone/>
              <a:defRPr>
                <a:solidFill>
                  <a:schemeClr val="tx1">
                    <a:tint val="75000"/>
                  </a:schemeClr>
                </a:solidFill>
              </a:defRPr>
            </a:lvl9pPr>
          </a:lstStyle>
          <a:p>
            <a:r>
              <a:rPr lang="nl-NL"/>
              <a:t>Klikken om de ondertitelstijl van het model te bewerken</a:t>
            </a:r>
            <a:endParaRPr lang="nl-BE" dirty="0"/>
          </a:p>
        </p:txBody>
      </p:sp>
      <p:sp>
        <p:nvSpPr>
          <p:cNvPr id="4" name="Titel 3"/>
          <p:cNvSpPr>
            <a:spLocks noGrp="1"/>
          </p:cNvSpPr>
          <p:nvPr>
            <p:ph type="title" hasCustomPrompt="1"/>
          </p:nvPr>
        </p:nvSpPr>
        <p:spPr>
          <a:xfrm>
            <a:off x="364559" y="3495504"/>
            <a:ext cx="8229600" cy="729913"/>
          </a:xfrm>
        </p:spPr>
        <p:txBody>
          <a:bodyPr>
            <a:normAutofit/>
          </a:bodyPr>
          <a:lstStyle>
            <a:lvl1pPr algn="l">
              <a:defRPr sz="4800" b="1">
                <a:solidFill>
                  <a:schemeClr val="bg1"/>
                </a:solidFill>
              </a:defRPr>
            </a:lvl1pPr>
          </a:lstStyle>
          <a:p>
            <a:r>
              <a:rPr lang="en-US" dirty="0"/>
              <a:t>Click to edit Master title style</a:t>
            </a:r>
            <a:endParaRPr lang="nl-BE" dirty="0"/>
          </a:p>
        </p:txBody>
      </p:sp>
    </p:spTree>
    <p:extLst>
      <p:ext uri="{BB962C8B-B14F-4D97-AF65-F5344CB8AC3E}">
        <p14:creationId xmlns:p14="http://schemas.microsoft.com/office/powerpoint/2010/main" val="156567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userDrawn="1"/>
        </p:nvSpPr>
        <p:spPr>
          <a:xfrm>
            <a:off x="0" y="5"/>
            <a:ext cx="9144000" cy="940009"/>
          </a:xfrm>
          <a:prstGeom prst="rect">
            <a:avLst/>
          </a:prstGeom>
          <a:solidFill>
            <a:srgbClr val="005A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BE" sz="1800">
              <a:ln>
                <a:noFill/>
              </a:ln>
            </a:endParaRPr>
          </a:p>
        </p:txBody>
      </p:sp>
      <p:sp>
        <p:nvSpPr>
          <p:cNvPr id="2" name="Titel 1"/>
          <p:cNvSpPr>
            <a:spLocks noGrp="1"/>
          </p:cNvSpPr>
          <p:nvPr>
            <p:ph type="title"/>
          </p:nvPr>
        </p:nvSpPr>
        <p:spPr>
          <a:xfrm>
            <a:off x="360001" y="5"/>
            <a:ext cx="8229600" cy="940009"/>
          </a:xfrm>
        </p:spPr>
        <p:txBody>
          <a:bodyPr>
            <a:normAutofit/>
          </a:bodyPr>
          <a:lstStyle>
            <a:lvl1pPr algn="l">
              <a:defRPr sz="3600" b="1">
                <a:solidFill>
                  <a:schemeClr val="bg1"/>
                </a:solidFill>
                <a:latin typeface="Proxima Nova Rg" pitchFamily="50" charset="0"/>
              </a:defRPr>
            </a:lvl1pPr>
          </a:lstStyle>
          <a:p>
            <a:r>
              <a:rPr lang="nl-NL"/>
              <a:t>Klik om stijl te bewerken</a:t>
            </a:r>
            <a:endParaRPr lang="nl-BE" dirty="0"/>
          </a:p>
        </p:txBody>
      </p:sp>
      <p:sp>
        <p:nvSpPr>
          <p:cNvPr id="3" name="Tijdelijke aanduiding voor inhoud 2"/>
          <p:cNvSpPr>
            <a:spLocks noGrp="1"/>
          </p:cNvSpPr>
          <p:nvPr>
            <p:ph idx="1"/>
          </p:nvPr>
        </p:nvSpPr>
        <p:spPr/>
        <p:txBody>
          <a:bodyPr/>
          <a:lstStyle>
            <a:lvl1pPr>
              <a:lnSpc>
                <a:spcPct val="100000"/>
              </a:lnSpc>
              <a:spcBef>
                <a:spcPts val="1368"/>
              </a:spcBef>
              <a:defRPr>
                <a:solidFill>
                  <a:schemeClr val="tx1">
                    <a:lumMod val="75000"/>
                    <a:lumOff val="25000"/>
                  </a:schemeClr>
                </a:solidFill>
                <a:latin typeface="Proxima Nova Rg" pitchFamily="50" charset="0"/>
              </a:defRPr>
            </a:lvl1pPr>
            <a:lvl2pPr>
              <a:lnSpc>
                <a:spcPct val="100000"/>
              </a:lnSpc>
              <a:defRPr>
                <a:solidFill>
                  <a:schemeClr val="tx1">
                    <a:lumMod val="75000"/>
                    <a:lumOff val="25000"/>
                  </a:schemeClr>
                </a:solidFill>
                <a:latin typeface="Proxima Nova Rg" pitchFamily="50" charset="0"/>
              </a:defRPr>
            </a:lvl2pPr>
            <a:lvl3pPr>
              <a:lnSpc>
                <a:spcPct val="100000"/>
              </a:lnSpc>
              <a:defRPr>
                <a:solidFill>
                  <a:schemeClr val="tx1">
                    <a:lumMod val="75000"/>
                    <a:lumOff val="25000"/>
                  </a:schemeClr>
                </a:solidFill>
                <a:latin typeface="Proxima Nova Rg" pitchFamily="50" charset="0"/>
              </a:defRPr>
            </a:lvl3pPr>
            <a:lvl4pPr>
              <a:lnSpc>
                <a:spcPct val="100000"/>
              </a:lnSpc>
              <a:defRPr>
                <a:solidFill>
                  <a:schemeClr val="tx1">
                    <a:lumMod val="75000"/>
                    <a:lumOff val="25000"/>
                  </a:schemeClr>
                </a:solidFill>
                <a:latin typeface="Proxima Nova Rg" pitchFamily="50" charset="0"/>
              </a:defRPr>
            </a:lvl4pPr>
            <a:lvl5pPr>
              <a:lnSpc>
                <a:spcPct val="100000"/>
              </a:lnSpc>
              <a:defRPr>
                <a:solidFill>
                  <a:schemeClr val="tx1">
                    <a:lumMod val="75000"/>
                    <a:lumOff val="25000"/>
                  </a:schemeClr>
                </a:solidFill>
                <a:latin typeface="Proxima Nova Rg" pitchFamily="50"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Driehoek 14"/>
          <p:cNvSpPr/>
          <p:nvPr userDrawn="1"/>
        </p:nvSpPr>
        <p:spPr>
          <a:xfrm rot="8100000">
            <a:off x="8196633" y="343486"/>
            <a:ext cx="1398847" cy="699424"/>
          </a:xfrm>
          <a:prstGeom prs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NL"/>
          </a:p>
        </p:txBody>
      </p:sp>
      <p:sp>
        <p:nvSpPr>
          <p:cNvPr id="12" name="Driehoek 15"/>
          <p:cNvSpPr/>
          <p:nvPr userDrawn="1"/>
        </p:nvSpPr>
        <p:spPr>
          <a:xfrm rot="2700000">
            <a:off x="8578405" y="-64224"/>
            <a:ext cx="836723" cy="418362"/>
          </a:xfrm>
          <a:prstGeom prs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nl-NL"/>
              <a:t> </a:t>
            </a:r>
          </a:p>
        </p:txBody>
      </p:sp>
    </p:spTree>
    <p:extLst>
      <p:ext uri="{BB962C8B-B14F-4D97-AF65-F5344CB8AC3E}">
        <p14:creationId xmlns:p14="http://schemas.microsoft.com/office/powerpoint/2010/main" val="420120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27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22" name="Picture 2" descr="C:\Users\karen.jacobs\Downloads\preview_MECH_Sint-Romboutskathedraal_Layla+Aerts%281%29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47813"/>
            <a:ext cx="9143999" cy="6094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p:cNvSpPr/>
          <p:nvPr userDrawn="1"/>
        </p:nvSpPr>
        <p:spPr>
          <a:xfrm>
            <a:off x="1" y="3522083"/>
            <a:ext cx="7466802" cy="1273510"/>
          </a:xfrm>
          <a:prstGeom prst="rect">
            <a:avLst/>
          </a:prstGeom>
          <a:solidFill>
            <a:srgbClr val="005A8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BE" sz="1800"/>
          </a:p>
        </p:txBody>
      </p:sp>
      <p:sp>
        <p:nvSpPr>
          <p:cNvPr id="16" name="Titel 1"/>
          <p:cNvSpPr>
            <a:spLocks noGrp="1"/>
          </p:cNvSpPr>
          <p:nvPr>
            <p:ph type="ctrTitle"/>
          </p:nvPr>
        </p:nvSpPr>
        <p:spPr>
          <a:xfrm>
            <a:off x="360002" y="3614543"/>
            <a:ext cx="8783998" cy="908740"/>
          </a:xfrm>
        </p:spPr>
        <p:txBody>
          <a:bodyPr anchor="ctr" anchorCtr="0">
            <a:noAutofit/>
          </a:bodyPr>
          <a:lstStyle>
            <a:lvl1pPr algn="l">
              <a:defRPr sz="4000" b="1">
                <a:solidFill>
                  <a:schemeClr val="bg1"/>
                </a:solidFill>
                <a:latin typeface="Proxima Nova Rg" pitchFamily="50" charset="0"/>
              </a:defRPr>
            </a:lvl1pPr>
          </a:lstStyle>
          <a:p>
            <a:r>
              <a:rPr lang="nl-NL"/>
              <a:t>Klik om stijl te bewerken</a:t>
            </a:r>
            <a:endParaRPr lang="nl-BE" dirty="0"/>
          </a:p>
        </p:txBody>
      </p:sp>
      <p:sp>
        <p:nvSpPr>
          <p:cNvPr id="17" name="Driehoek 14"/>
          <p:cNvSpPr/>
          <p:nvPr userDrawn="1"/>
        </p:nvSpPr>
        <p:spPr>
          <a:xfrm rot="8100000">
            <a:off x="5990027" y="4107131"/>
            <a:ext cx="2181810" cy="1090906"/>
          </a:xfrm>
          <a:prstGeom prs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NL"/>
          </a:p>
        </p:txBody>
      </p:sp>
      <p:sp>
        <p:nvSpPr>
          <p:cNvPr id="18" name="Driehoek 15"/>
          <p:cNvSpPr/>
          <p:nvPr userDrawn="1"/>
        </p:nvSpPr>
        <p:spPr>
          <a:xfrm rot="2700000">
            <a:off x="6583898" y="3422904"/>
            <a:ext cx="1305054" cy="652528"/>
          </a:xfrm>
          <a:prstGeom prs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nl-NL"/>
              <a:t> </a:t>
            </a:r>
          </a:p>
        </p:txBody>
      </p:sp>
      <p:grpSp>
        <p:nvGrpSpPr>
          <p:cNvPr id="19" name="Groep 4"/>
          <p:cNvGrpSpPr/>
          <p:nvPr userDrawn="1"/>
        </p:nvGrpSpPr>
        <p:grpSpPr>
          <a:xfrm>
            <a:off x="7037964" y="229251"/>
            <a:ext cx="2071372" cy="782425"/>
            <a:chOff x="6130297" y="93100"/>
            <a:chExt cx="2071372" cy="782425"/>
          </a:xfrm>
        </p:grpSpPr>
        <p:pic>
          <p:nvPicPr>
            <p:cNvPr id="20" name="Picture 5" descr="J:\Sites\Huisstijl\Mechelen Algemeen\Mechelen_logo_Combi1_Corporate\White\Mech2_corporate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297" y="93100"/>
              <a:ext cx="969177" cy="7824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O:\FotoDisk\FOTO'S MARCOM\Logo's\Sociaal Huis\SociaalHuis_w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315" y="242097"/>
              <a:ext cx="1030354" cy="4926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545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datum 2"/>
          <p:cNvSpPr>
            <a:spLocks noGrp="1"/>
          </p:cNvSpPr>
          <p:nvPr>
            <p:ph type="dt" sz="half" idx="10"/>
          </p:nvPr>
        </p:nvSpPr>
        <p:spPr>
          <a:xfrm>
            <a:off x="628650" y="5296959"/>
            <a:ext cx="2057400" cy="304271"/>
          </a:xfrm>
          <a:prstGeom prst="rect">
            <a:avLst/>
          </a:prstGeom>
        </p:spPr>
        <p:txBody>
          <a:bodyPr lIns="71323" tIns="35662" rIns="71323" bIns="35662"/>
          <a:lstStyle/>
          <a:p>
            <a:endParaRPr lang="nl-BE"/>
          </a:p>
        </p:txBody>
      </p:sp>
      <p:sp>
        <p:nvSpPr>
          <p:cNvPr id="4" name="Tijdelijke aanduiding voor voettekst 3"/>
          <p:cNvSpPr>
            <a:spLocks noGrp="1"/>
          </p:cNvSpPr>
          <p:nvPr>
            <p:ph type="ftr" sz="quarter" idx="11"/>
          </p:nvPr>
        </p:nvSpPr>
        <p:spPr>
          <a:xfrm>
            <a:off x="3028950" y="5296959"/>
            <a:ext cx="3086100" cy="304271"/>
          </a:xfrm>
          <a:prstGeom prst="rect">
            <a:avLst/>
          </a:prstGeom>
        </p:spPr>
        <p:txBody>
          <a:bodyPr lIns="71323" tIns="35662" rIns="71323" bIns="35662"/>
          <a:lstStyle/>
          <a:p>
            <a:endParaRPr lang="nl-BE"/>
          </a:p>
        </p:txBody>
      </p:sp>
      <p:sp>
        <p:nvSpPr>
          <p:cNvPr id="5" name="Tijdelijke aanduiding voor dianummer 4"/>
          <p:cNvSpPr>
            <a:spLocks noGrp="1"/>
          </p:cNvSpPr>
          <p:nvPr>
            <p:ph type="sldNum" sz="quarter" idx="12"/>
          </p:nvPr>
        </p:nvSpPr>
        <p:spPr>
          <a:xfrm>
            <a:off x="6457950" y="5296959"/>
            <a:ext cx="2057400" cy="304271"/>
          </a:xfrm>
          <a:prstGeom prst="rect">
            <a:avLst/>
          </a:prstGeom>
        </p:spPr>
        <p:txBody>
          <a:bodyPr lIns="71323" tIns="35662" rIns="71323" bIns="35662"/>
          <a:lstStyle/>
          <a:p>
            <a:fld id="{624E349A-4DD0-4A4E-99CA-4C11D0B0AD46}" type="slidenum">
              <a:rPr lang="nl-BE" smtClean="0"/>
              <a:t>‹nr.›</a:t>
            </a:fld>
            <a:endParaRPr lang="nl-BE"/>
          </a:p>
        </p:txBody>
      </p:sp>
    </p:spTree>
    <p:extLst>
      <p:ext uri="{BB962C8B-B14F-4D97-AF65-F5344CB8AC3E}">
        <p14:creationId xmlns:p14="http://schemas.microsoft.com/office/powerpoint/2010/main" val="77238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Rechthoek 8"/>
          <p:cNvSpPr/>
          <p:nvPr userDrawn="1"/>
        </p:nvSpPr>
        <p:spPr>
          <a:xfrm>
            <a:off x="0" y="0"/>
            <a:ext cx="9144000" cy="3157533"/>
          </a:xfrm>
          <a:prstGeom prst="rect">
            <a:avLst/>
          </a:prstGeom>
          <a:solidFill>
            <a:srgbClr val="005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500"/>
          </a:p>
        </p:txBody>
      </p:sp>
      <p:sp>
        <p:nvSpPr>
          <p:cNvPr id="2" name="Titel 1"/>
          <p:cNvSpPr>
            <a:spLocks noGrp="1"/>
          </p:cNvSpPr>
          <p:nvPr>
            <p:ph type="ctrTitle"/>
          </p:nvPr>
        </p:nvSpPr>
        <p:spPr>
          <a:xfrm>
            <a:off x="469776" y="1775355"/>
            <a:ext cx="7772400" cy="1225021"/>
          </a:xfrm>
        </p:spPr>
        <p:txBody>
          <a:bodyPr/>
          <a:lstStyle>
            <a:lvl1pPr algn="l">
              <a:defRPr b="1">
                <a:solidFill>
                  <a:schemeClr val="bg1"/>
                </a:solidFill>
                <a:latin typeface="Proxima Nova Rg" pitchFamily="50" charset="0"/>
              </a:defRPr>
            </a:lvl1pPr>
          </a:lstStyle>
          <a:p>
            <a:r>
              <a:rPr lang="nl-NL"/>
              <a:t>Klik om de stijl te bewerken</a:t>
            </a:r>
            <a:endParaRPr lang="nl-BE" dirty="0"/>
          </a:p>
        </p:txBody>
      </p:sp>
      <p:sp>
        <p:nvSpPr>
          <p:cNvPr id="3" name="Ondertitel 2"/>
          <p:cNvSpPr>
            <a:spLocks noGrp="1"/>
          </p:cNvSpPr>
          <p:nvPr>
            <p:ph type="subTitle" idx="1"/>
          </p:nvPr>
        </p:nvSpPr>
        <p:spPr>
          <a:xfrm>
            <a:off x="467544" y="3238500"/>
            <a:ext cx="7088832" cy="1460500"/>
          </a:xfrm>
        </p:spPr>
        <p:txBody>
          <a:bodyPr/>
          <a:lstStyle>
            <a:lvl1pPr marL="0" indent="0" algn="l">
              <a:buNone/>
              <a:defRPr>
                <a:solidFill>
                  <a:schemeClr val="tx1">
                    <a:tint val="75000"/>
                  </a:schemeClr>
                </a:solidFill>
                <a:latin typeface="Proxima Nova Rg" pitchFamily="50"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nl-NL"/>
              <a:t>Klik om de ondertitelstijl van het model te bewerken</a:t>
            </a:r>
            <a:endParaRPr lang="nl-BE" dirty="0"/>
          </a:p>
        </p:txBody>
      </p:sp>
      <p:pic>
        <p:nvPicPr>
          <p:cNvPr id="7" name="Picture 6" descr="O:\FotoDisk\FOTO'S MARCOM\Logo's\Sociaal Huis\logo-2-var-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5" y="4537687"/>
            <a:ext cx="2083671" cy="954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J:\Sites\Huisstijl\Mechelen Algemeen\Mechelen_logo_Combi3_blauw_groen\RGB\Mech2_combi3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4982" y="4537687"/>
            <a:ext cx="1511474" cy="89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53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userDrawn="1"/>
        </p:nvSpPr>
        <p:spPr>
          <a:xfrm>
            <a:off x="0" y="1"/>
            <a:ext cx="9144000" cy="940009"/>
          </a:xfrm>
          <a:prstGeom prst="rect">
            <a:avLst/>
          </a:prstGeom>
          <a:solidFill>
            <a:srgbClr val="005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500">
              <a:ln>
                <a:noFill/>
              </a:ln>
            </a:endParaRPr>
          </a:p>
        </p:txBody>
      </p:sp>
      <p:sp>
        <p:nvSpPr>
          <p:cNvPr id="2" name="Titel 1"/>
          <p:cNvSpPr>
            <a:spLocks noGrp="1"/>
          </p:cNvSpPr>
          <p:nvPr>
            <p:ph type="title"/>
          </p:nvPr>
        </p:nvSpPr>
        <p:spPr>
          <a:xfrm>
            <a:off x="457200" y="1"/>
            <a:ext cx="8229600" cy="940009"/>
          </a:xfrm>
        </p:spPr>
        <p:txBody>
          <a:bodyPr>
            <a:normAutofit/>
          </a:bodyPr>
          <a:lstStyle>
            <a:lvl1pPr algn="l">
              <a:defRPr sz="2667" b="1">
                <a:solidFill>
                  <a:schemeClr val="bg1"/>
                </a:solidFill>
                <a:latin typeface="Proxima Nova Rg" pitchFamily="50" charset="0"/>
              </a:defRPr>
            </a:lvl1pPr>
          </a:lstStyle>
          <a:p>
            <a:r>
              <a:rPr lang="nl-NL"/>
              <a:t>Klik om de stijl te bewerken</a:t>
            </a:r>
            <a:endParaRPr lang="nl-BE" dirty="0"/>
          </a:p>
        </p:txBody>
      </p:sp>
      <p:sp>
        <p:nvSpPr>
          <p:cNvPr id="3" name="Tijdelijke aanduiding voor inhoud 2"/>
          <p:cNvSpPr>
            <a:spLocks noGrp="1"/>
          </p:cNvSpPr>
          <p:nvPr>
            <p:ph idx="1"/>
          </p:nvPr>
        </p:nvSpPr>
        <p:spPr/>
        <p:txBody>
          <a:bodyPr/>
          <a:lstStyle>
            <a:lvl1pPr>
              <a:defRPr>
                <a:latin typeface="Proxima Nova Rg" pitchFamily="50" charset="0"/>
              </a:defRPr>
            </a:lvl1pPr>
            <a:lvl2pPr>
              <a:defRPr>
                <a:latin typeface="Proxima Nova Rg" pitchFamily="50" charset="0"/>
              </a:defRPr>
            </a:lvl2pPr>
            <a:lvl3pPr>
              <a:defRPr>
                <a:latin typeface="Proxima Nova Rg" pitchFamily="50" charset="0"/>
              </a:defRPr>
            </a:lvl3pPr>
            <a:lvl4pPr>
              <a:defRPr>
                <a:latin typeface="Proxima Nova Rg" pitchFamily="50" charset="0"/>
              </a:defRPr>
            </a:lvl4pPr>
            <a:lvl5pPr>
              <a:defRPr>
                <a:latin typeface="Proxima Nova Rg" pitchFamily="50"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grpSp>
        <p:nvGrpSpPr>
          <p:cNvPr id="8" name="Groep 7"/>
          <p:cNvGrpSpPr/>
          <p:nvPr userDrawn="1"/>
        </p:nvGrpSpPr>
        <p:grpSpPr>
          <a:xfrm>
            <a:off x="6480720" y="37187"/>
            <a:ext cx="2627784" cy="840452"/>
            <a:chOff x="6012160" y="12464"/>
            <a:chExt cx="3131840" cy="1201999"/>
          </a:xfrm>
        </p:grpSpPr>
        <p:pic>
          <p:nvPicPr>
            <p:cNvPr id="9" name="Picture 5" descr="J:\Sites\Huisstijl\Mechelen Algemeen\Mechelen_logo_Combi1_Corporate\White\Mech2_corporate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3521" y="12464"/>
              <a:ext cx="1490479" cy="1201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O:\FotoDisk\FOTO'S MARCOM\Logo's\Sociaal Huis\SociaalHuis_w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22105"/>
              <a:ext cx="1584176" cy="7586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597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0" name="Picture 2" descr="C:\Users\karen.jacobs\Downloads\preview_MECH_Sint-Romboutskathedraal_Layla+Aerts%281%29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47813"/>
            <a:ext cx="9143999" cy="6094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p:cNvSpPr/>
          <p:nvPr userDrawn="1"/>
        </p:nvSpPr>
        <p:spPr>
          <a:xfrm>
            <a:off x="1" y="3522083"/>
            <a:ext cx="7466802" cy="1273510"/>
          </a:xfrm>
          <a:prstGeom prst="rect">
            <a:avLst/>
          </a:prstGeom>
          <a:solidFill>
            <a:srgbClr val="005A8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BE" sz="1800"/>
          </a:p>
        </p:txBody>
      </p:sp>
      <p:sp>
        <p:nvSpPr>
          <p:cNvPr id="21" name="Titel 1"/>
          <p:cNvSpPr>
            <a:spLocks noGrp="1"/>
          </p:cNvSpPr>
          <p:nvPr>
            <p:ph type="ctrTitle"/>
          </p:nvPr>
        </p:nvSpPr>
        <p:spPr>
          <a:xfrm>
            <a:off x="360002" y="3614543"/>
            <a:ext cx="8783998" cy="908740"/>
          </a:xfrm>
        </p:spPr>
        <p:txBody>
          <a:bodyPr anchor="ctr" anchorCtr="0">
            <a:noAutofit/>
          </a:bodyPr>
          <a:lstStyle>
            <a:lvl1pPr algn="l">
              <a:defRPr sz="4800" b="1">
                <a:solidFill>
                  <a:schemeClr val="bg1"/>
                </a:solidFill>
                <a:latin typeface="Proxima Nova Rg" pitchFamily="50" charset="0"/>
              </a:defRPr>
            </a:lvl1pPr>
          </a:lstStyle>
          <a:p>
            <a:r>
              <a:rPr lang="nl-NL"/>
              <a:t>Klik om de stijl te bewerken</a:t>
            </a:r>
            <a:endParaRPr lang="nl-BE" dirty="0"/>
          </a:p>
        </p:txBody>
      </p:sp>
      <p:sp>
        <p:nvSpPr>
          <p:cNvPr id="22" name="Driehoek 14"/>
          <p:cNvSpPr/>
          <p:nvPr userDrawn="1"/>
        </p:nvSpPr>
        <p:spPr>
          <a:xfrm rot="8100000">
            <a:off x="5990027" y="4107131"/>
            <a:ext cx="2181810" cy="1090906"/>
          </a:xfrm>
          <a:prstGeom prs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nl-NL"/>
          </a:p>
        </p:txBody>
      </p:sp>
      <p:sp>
        <p:nvSpPr>
          <p:cNvPr id="23" name="Driehoek 15"/>
          <p:cNvSpPr/>
          <p:nvPr userDrawn="1"/>
        </p:nvSpPr>
        <p:spPr>
          <a:xfrm rot="2700000">
            <a:off x="6583898" y="3422904"/>
            <a:ext cx="1305054" cy="652528"/>
          </a:xfrm>
          <a:prstGeom prs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nl-NL"/>
              <a:t> </a:t>
            </a:r>
          </a:p>
        </p:txBody>
      </p:sp>
      <p:grpSp>
        <p:nvGrpSpPr>
          <p:cNvPr id="11" name="Groep 4"/>
          <p:cNvGrpSpPr/>
          <p:nvPr userDrawn="1"/>
        </p:nvGrpSpPr>
        <p:grpSpPr>
          <a:xfrm>
            <a:off x="7037964" y="229251"/>
            <a:ext cx="2071372" cy="782425"/>
            <a:chOff x="6130297" y="93100"/>
            <a:chExt cx="2071372" cy="782425"/>
          </a:xfrm>
        </p:grpSpPr>
        <p:pic>
          <p:nvPicPr>
            <p:cNvPr id="12" name="Picture 5" descr="J:\Sites\Huisstijl\Mechelen Algemeen\Mechelen_logo_Combi1_Corporate\White\Mech2_corporate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297" y="93100"/>
              <a:ext cx="969177" cy="7824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O:\FotoDisk\FOTO'S MARCOM\Logo's\Sociaal Huis\SociaalHuis_w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315" y="242097"/>
              <a:ext cx="1030354" cy="4926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5804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1" y="228864"/>
            <a:ext cx="8229600" cy="952500"/>
          </a:xfrm>
          <a:prstGeom prst="rect">
            <a:avLst/>
          </a:prstGeom>
        </p:spPr>
        <p:txBody>
          <a:bodyPr vert="horz" lIns="91418" tIns="45709" rIns="91418" bIns="45709"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57201" y="1333505"/>
            <a:ext cx="8229600" cy="3771636"/>
          </a:xfrm>
          <a:prstGeom prst="rect">
            <a:avLst/>
          </a:prstGeom>
        </p:spPr>
        <p:txBody>
          <a:bodyPr vert="horz" lIns="91418" tIns="45709" rIns="91418" bIns="45709"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38626611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0" r:id="rId4"/>
    <p:sldLayoutId id="2147483664" r:id="rId5"/>
    <p:sldLayoutId id="2147483669" r:id="rId6"/>
  </p:sldLayoutIdLst>
  <p:hf hdr="0" ftr="0" dt="0"/>
  <p:txStyles>
    <p:titleStyle>
      <a:lvl1pPr algn="ctr" defTabSz="914187" rtl="0" eaLnBrk="1" latinLnBrk="0" hangingPunct="1">
        <a:spcBef>
          <a:spcPct val="0"/>
        </a:spcBef>
        <a:buNone/>
        <a:defRPr sz="4400" kern="1200">
          <a:solidFill>
            <a:schemeClr val="tx1"/>
          </a:solidFill>
          <a:latin typeface="Proxima Nova Rg" pitchFamily="50" charset="0"/>
          <a:ea typeface="+mj-ea"/>
          <a:cs typeface="+mj-cs"/>
        </a:defRPr>
      </a:lvl1pPr>
    </p:titleStyle>
    <p:bodyStyle>
      <a:lvl1pPr marL="342819" indent="-342819" algn="l" defTabSz="914187" rtl="0" eaLnBrk="1" latinLnBrk="0" hangingPunct="1">
        <a:spcBef>
          <a:spcPct val="20000"/>
        </a:spcBef>
        <a:buFont typeface="Arial" panose="020B0604020202020204" pitchFamily="34" charset="0"/>
        <a:buChar char="•"/>
        <a:defRPr sz="3200" kern="1200">
          <a:solidFill>
            <a:schemeClr val="tx1"/>
          </a:solidFill>
          <a:latin typeface="Proxima Nova Rg" pitchFamily="50" charset="0"/>
          <a:ea typeface="+mn-ea"/>
          <a:cs typeface="+mn-cs"/>
        </a:defRPr>
      </a:lvl1pPr>
      <a:lvl2pPr marL="742776" indent="-285684" algn="l" defTabSz="914187" rtl="0" eaLnBrk="1" latinLnBrk="0" hangingPunct="1">
        <a:spcBef>
          <a:spcPct val="20000"/>
        </a:spcBef>
        <a:buFont typeface="Arial" panose="020B0604020202020204" pitchFamily="34" charset="0"/>
        <a:buChar char="–"/>
        <a:defRPr sz="2800" kern="1200">
          <a:solidFill>
            <a:schemeClr val="tx1"/>
          </a:solidFill>
          <a:latin typeface="Proxima Nova Rg" pitchFamily="50" charset="0"/>
          <a:ea typeface="+mn-ea"/>
          <a:cs typeface="+mn-cs"/>
        </a:defRPr>
      </a:lvl2pPr>
      <a:lvl3pPr marL="1142732" indent="-228547" algn="l" defTabSz="914187" rtl="0" eaLnBrk="1" latinLnBrk="0" hangingPunct="1">
        <a:spcBef>
          <a:spcPct val="20000"/>
        </a:spcBef>
        <a:buFont typeface="Arial" panose="020B0604020202020204" pitchFamily="34" charset="0"/>
        <a:buChar char="•"/>
        <a:defRPr sz="2400" kern="1200">
          <a:solidFill>
            <a:schemeClr val="tx1"/>
          </a:solidFill>
          <a:latin typeface="Proxima Nova Rg" pitchFamily="50" charset="0"/>
          <a:ea typeface="+mn-ea"/>
          <a:cs typeface="+mn-cs"/>
        </a:defRPr>
      </a:lvl3pPr>
      <a:lvl4pPr marL="1599827" indent="-228547" algn="l" defTabSz="914187" rtl="0" eaLnBrk="1" latinLnBrk="0" hangingPunct="1">
        <a:spcBef>
          <a:spcPct val="20000"/>
        </a:spcBef>
        <a:buFont typeface="Arial" panose="020B0604020202020204" pitchFamily="34" charset="0"/>
        <a:buChar char="–"/>
        <a:defRPr sz="2000" kern="1200">
          <a:solidFill>
            <a:schemeClr val="tx1"/>
          </a:solidFill>
          <a:latin typeface="Proxima Nova Rg" pitchFamily="50" charset="0"/>
          <a:ea typeface="+mn-ea"/>
          <a:cs typeface="+mn-cs"/>
        </a:defRPr>
      </a:lvl4pPr>
      <a:lvl5pPr marL="2056921" indent="-228547" algn="l" defTabSz="914187" rtl="0" eaLnBrk="1" latinLnBrk="0" hangingPunct="1">
        <a:spcBef>
          <a:spcPct val="20000"/>
        </a:spcBef>
        <a:buFont typeface="Arial" panose="020B0604020202020204" pitchFamily="34" charset="0"/>
        <a:buChar char="»"/>
        <a:defRPr sz="2000" kern="1200">
          <a:solidFill>
            <a:schemeClr val="tx1"/>
          </a:solidFill>
          <a:latin typeface="Proxima Nova Rg" pitchFamily="50" charset="0"/>
          <a:ea typeface="+mn-ea"/>
          <a:cs typeface="+mn-cs"/>
        </a:defRPr>
      </a:lvl5pPr>
      <a:lvl6pPr marL="2514014"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7"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01"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4" algn="l" defTabSz="914187" rtl="0" eaLnBrk="1" latinLnBrk="0" hangingPunct="1">
        <a:defRPr sz="1800" kern="1200">
          <a:solidFill>
            <a:schemeClr val="tx1"/>
          </a:solidFill>
          <a:latin typeface="+mn-lt"/>
          <a:ea typeface="+mn-ea"/>
          <a:cs typeface="+mn-cs"/>
        </a:defRPr>
      </a:lvl5pPr>
      <a:lvl6pPr marL="2285466"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4" algn="l" defTabSz="914187" rtl="0" eaLnBrk="1" latinLnBrk="0" hangingPunct="1">
        <a:defRPr sz="1800" kern="1200">
          <a:solidFill>
            <a:schemeClr val="tx1"/>
          </a:solidFill>
          <a:latin typeface="+mn-lt"/>
          <a:ea typeface="+mn-ea"/>
          <a:cs typeface="+mn-cs"/>
        </a:defRPr>
      </a:lvl8pPr>
      <a:lvl9pPr marL="3656748" algn="l" defTabSz="91418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BE"/>
          </a:p>
        </p:txBody>
      </p:sp>
      <p:sp>
        <p:nvSpPr>
          <p:cNvPr id="5" name="Tijdelijke aanduiding voor voettekst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nl-BE"/>
              <a:t>M-team 18 december 2018</a:t>
            </a:r>
          </a:p>
        </p:txBody>
      </p:sp>
      <p:sp>
        <p:nvSpPr>
          <p:cNvPr id="6" name="Tijdelijke aanduiding voor dianumm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1C1066C7-AFCF-4351-B06F-F116DE6DE744}" type="slidenum">
              <a:rPr lang="nl-BE" smtClean="0"/>
              <a:t>‹nr.›</a:t>
            </a:fld>
            <a:endParaRPr lang="nl-BE"/>
          </a:p>
        </p:txBody>
      </p:sp>
    </p:spTree>
    <p:extLst>
      <p:ext uri="{BB962C8B-B14F-4D97-AF65-F5344CB8AC3E}">
        <p14:creationId xmlns:p14="http://schemas.microsoft.com/office/powerpoint/2010/main" val="1762988442"/>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anose="020B0604020202020204"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9pPr>
    </p:bodyStyle>
    <p:otherStyle>
      <a:defPPr>
        <a:defRPr lang="nl-BE"/>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1" y="228864"/>
            <a:ext cx="8229600" cy="952500"/>
          </a:xfrm>
          <a:prstGeom prst="rect">
            <a:avLst/>
          </a:prstGeom>
        </p:spPr>
        <p:txBody>
          <a:bodyPr vert="horz" lIns="91418" tIns="45709" rIns="91418" bIns="45709"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57201" y="1333505"/>
            <a:ext cx="8229600" cy="3771636"/>
          </a:xfrm>
          <a:prstGeom prst="rect">
            <a:avLst/>
          </a:prstGeom>
        </p:spPr>
        <p:txBody>
          <a:bodyPr vert="horz" lIns="91418" tIns="45709" rIns="91418" bIns="45709"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4982244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lgn="ctr" defTabSz="914187" rtl="0" eaLnBrk="1" latinLnBrk="0" hangingPunct="1">
        <a:spcBef>
          <a:spcPct val="0"/>
        </a:spcBef>
        <a:buNone/>
        <a:defRPr sz="4400" kern="1200">
          <a:solidFill>
            <a:schemeClr val="tx1"/>
          </a:solidFill>
          <a:latin typeface="Proxima Nova Rg" pitchFamily="50" charset="0"/>
          <a:ea typeface="+mj-ea"/>
          <a:cs typeface="+mj-cs"/>
        </a:defRPr>
      </a:lvl1pPr>
    </p:titleStyle>
    <p:bodyStyle>
      <a:lvl1pPr marL="342819" indent="-342819" algn="l" defTabSz="914187" rtl="0" eaLnBrk="1" latinLnBrk="0" hangingPunct="1">
        <a:spcBef>
          <a:spcPct val="20000"/>
        </a:spcBef>
        <a:buFont typeface="Arial" panose="020B0604020202020204" pitchFamily="34" charset="0"/>
        <a:buChar char="•"/>
        <a:defRPr sz="3200" kern="1200">
          <a:solidFill>
            <a:schemeClr val="tx1"/>
          </a:solidFill>
          <a:latin typeface="Proxima Nova Rg" pitchFamily="50" charset="0"/>
          <a:ea typeface="+mn-ea"/>
          <a:cs typeface="+mn-cs"/>
        </a:defRPr>
      </a:lvl1pPr>
      <a:lvl2pPr marL="742776" indent="-285684" algn="l" defTabSz="914187" rtl="0" eaLnBrk="1" latinLnBrk="0" hangingPunct="1">
        <a:spcBef>
          <a:spcPct val="20000"/>
        </a:spcBef>
        <a:buFont typeface="Arial" panose="020B0604020202020204" pitchFamily="34" charset="0"/>
        <a:buChar char="–"/>
        <a:defRPr sz="2800" kern="1200">
          <a:solidFill>
            <a:schemeClr val="tx1"/>
          </a:solidFill>
          <a:latin typeface="Proxima Nova Rg" pitchFamily="50" charset="0"/>
          <a:ea typeface="+mn-ea"/>
          <a:cs typeface="+mn-cs"/>
        </a:defRPr>
      </a:lvl2pPr>
      <a:lvl3pPr marL="1142732" indent="-228547" algn="l" defTabSz="914187" rtl="0" eaLnBrk="1" latinLnBrk="0" hangingPunct="1">
        <a:spcBef>
          <a:spcPct val="20000"/>
        </a:spcBef>
        <a:buFont typeface="Arial" panose="020B0604020202020204" pitchFamily="34" charset="0"/>
        <a:buChar char="•"/>
        <a:defRPr sz="2400" kern="1200">
          <a:solidFill>
            <a:schemeClr val="tx1"/>
          </a:solidFill>
          <a:latin typeface="Proxima Nova Rg" pitchFamily="50" charset="0"/>
          <a:ea typeface="+mn-ea"/>
          <a:cs typeface="+mn-cs"/>
        </a:defRPr>
      </a:lvl3pPr>
      <a:lvl4pPr marL="1599827" indent="-228547" algn="l" defTabSz="914187" rtl="0" eaLnBrk="1" latinLnBrk="0" hangingPunct="1">
        <a:spcBef>
          <a:spcPct val="20000"/>
        </a:spcBef>
        <a:buFont typeface="Arial" panose="020B0604020202020204" pitchFamily="34" charset="0"/>
        <a:buChar char="–"/>
        <a:defRPr sz="2000" kern="1200">
          <a:solidFill>
            <a:schemeClr val="tx1"/>
          </a:solidFill>
          <a:latin typeface="Proxima Nova Rg" pitchFamily="50" charset="0"/>
          <a:ea typeface="+mn-ea"/>
          <a:cs typeface="+mn-cs"/>
        </a:defRPr>
      </a:lvl4pPr>
      <a:lvl5pPr marL="2056921" indent="-228547" algn="l" defTabSz="914187" rtl="0" eaLnBrk="1" latinLnBrk="0" hangingPunct="1">
        <a:spcBef>
          <a:spcPct val="20000"/>
        </a:spcBef>
        <a:buFont typeface="Arial" panose="020B0604020202020204" pitchFamily="34" charset="0"/>
        <a:buChar char="»"/>
        <a:defRPr sz="2000" kern="1200">
          <a:solidFill>
            <a:schemeClr val="tx1"/>
          </a:solidFill>
          <a:latin typeface="Proxima Nova Rg" pitchFamily="50" charset="0"/>
          <a:ea typeface="+mn-ea"/>
          <a:cs typeface="+mn-cs"/>
        </a:defRPr>
      </a:lvl5pPr>
      <a:lvl6pPr marL="2514014"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7"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01"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4" algn="l" defTabSz="914187" rtl="0" eaLnBrk="1" latinLnBrk="0" hangingPunct="1">
        <a:defRPr sz="1800" kern="1200">
          <a:solidFill>
            <a:schemeClr val="tx1"/>
          </a:solidFill>
          <a:latin typeface="+mn-lt"/>
          <a:ea typeface="+mn-ea"/>
          <a:cs typeface="+mn-cs"/>
        </a:defRPr>
      </a:lvl5pPr>
      <a:lvl6pPr marL="2285466"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4" algn="l" defTabSz="914187" rtl="0" eaLnBrk="1" latinLnBrk="0" hangingPunct="1">
        <a:defRPr sz="1800" kern="1200">
          <a:solidFill>
            <a:schemeClr val="tx1"/>
          </a:solidFill>
          <a:latin typeface="+mn-lt"/>
          <a:ea typeface="+mn-ea"/>
          <a:cs typeface="+mn-cs"/>
        </a:defRPr>
      </a:lvl8pPr>
      <a:lvl9pPr marL="3656748" algn="l" defTabSz="9141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QWNFfXJvOrQ"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mechelen.incijfers.be/"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BE" dirty="0">
                <a:ea typeface="Verdana" panose="020B0604030504040204" pitchFamily="34" charset="0"/>
                <a:cs typeface="Verdana" panose="020B0604030504040204" pitchFamily="34" charset="0"/>
              </a:rPr>
              <a:t>M-dag 28/03/2019</a:t>
            </a:r>
          </a:p>
        </p:txBody>
      </p:sp>
      <p:sp>
        <p:nvSpPr>
          <p:cNvPr id="4" name="Titel 3"/>
          <p:cNvSpPr>
            <a:spLocks noGrp="1"/>
          </p:cNvSpPr>
          <p:nvPr>
            <p:ph type="title"/>
          </p:nvPr>
        </p:nvSpPr>
        <p:spPr/>
        <p:txBody>
          <a:bodyPr>
            <a:normAutofit fontScale="90000"/>
          </a:bodyPr>
          <a:lstStyle/>
          <a:p>
            <a:r>
              <a:rPr lang="nl-BE" dirty="0"/>
              <a:t>Groep Mechelen</a:t>
            </a:r>
          </a:p>
        </p:txBody>
      </p:sp>
    </p:spTree>
    <p:extLst>
      <p:ext uri="{BB962C8B-B14F-4D97-AF65-F5344CB8AC3E}">
        <p14:creationId xmlns:p14="http://schemas.microsoft.com/office/powerpoint/2010/main" val="3253694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333" dirty="0"/>
              <a:t>Aanpak</a:t>
            </a:r>
          </a:p>
        </p:txBody>
      </p:sp>
      <p:sp>
        <p:nvSpPr>
          <p:cNvPr id="3" name="Tijdelijke aanduiding voor inhoud 2"/>
          <p:cNvSpPr>
            <a:spLocks noGrp="1"/>
          </p:cNvSpPr>
          <p:nvPr>
            <p:ph idx="1"/>
          </p:nvPr>
        </p:nvSpPr>
        <p:spPr>
          <a:xfrm>
            <a:off x="1143825" y="1177314"/>
            <a:ext cx="7028576" cy="4417673"/>
          </a:xfrm>
        </p:spPr>
        <p:txBody>
          <a:bodyPr>
            <a:normAutofit fontScale="47500" lnSpcReduction="20000"/>
          </a:bodyPr>
          <a:lstStyle/>
          <a:p>
            <a:pPr marL="0" indent="0">
              <a:buNone/>
            </a:pPr>
            <a:r>
              <a:rPr lang="nl-BE" sz="3667" b="1" dirty="0">
                <a:solidFill>
                  <a:srgbClr val="005A84"/>
                </a:solidFill>
              </a:rPr>
              <a:t>Tools</a:t>
            </a:r>
            <a:r>
              <a:rPr lang="nl-BE" dirty="0"/>
              <a:t> ter beschikking stellen:</a:t>
            </a:r>
          </a:p>
          <a:p>
            <a:pPr lvl="1">
              <a:buFont typeface="Arial" panose="020B0604020202020204" pitchFamily="34" charset="0"/>
              <a:buChar char="•"/>
            </a:pPr>
            <a:r>
              <a:rPr lang="nl-BE" sz="2500" dirty="0"/>
              <a:t>Sjabloon overzichtstabel = Excel-tabel voor </a:t>
            </a:r>
            <a:r>
              <a:rPr lang="nl-BE" sz="2500" dirty="0" err="1"/>
              <a:t>oplijsting</a:t>
            </a:r>
            <a:r>
              <a:rPr lang="nl-BE" sz="2500" dirty="0"/>
              <a:t> documenten</a:t>
            </a:r>
          </a:p>
          <a:p>
            <a:pPr lvl="1">
              <a:buFont typeface="Arial" panose="020B0604020202020204" pitchFamily="34" charset="0"/>
              <a:buChar char="•"/>
            </a:pPr>
            <a:r>
              <a:rPr lang="nl-BE" sz="2500" dirty="0"/>
              <a:t>Beslissingscriteria/boom</a:t>
            </a:r>
          </a:p>
          <a:p>
            <a:pPr lvl="1">
              <a:buFont typeface="Arial" panose="020B0604020202020204" pitchFamily="34" charset="0"/>
              <a:buChar char="•"/>
            </a:pPr>
            <a:r>
              <a:rPr lang="nl-BE" sz="2500" dirty="0"/>
              <a:t>Richtlijnen/documenttypes</a:t>
            </a:r>
          </a:p>
          <a:p>
            <a:pPr lvl="1">
              <a:buFont typeface="Arial" panose="020B0604020202020204" pitchFamily="34" charset="0"/>
              <a:buChar char="•"/>
            </a:pPr>
            <a:r>
              <a:rPr lang="nl-BE" sz="2500" dirty="0"/>
              <a:t>Ter beschikking staan om te helpen</a:t>
            </a:r>
          </a:p>
          <a:p>
            <a:pPr marL="0" indent="0">
              <a:buNone/>
            </a:pPr>
            <a:endParaRPr lang="nl-BE" sz="1750" dirty="0"/>
          </a:p>
          <a:p>
            <a:pPr marL="0" indent="0">
              <a:buNone/>
            </a:pPr>
            <a:r>
              <a:rPr lang="nl-BE" sz="3667" b="1" dirty="0">
                <a:solidFill>
                  <a:srgbClr val="005A84"/>
                </a:solidFill>
              </a:rPr>
              <a:t>Communicatie</a:t>
            </a:r>
          </a:p>
          <a:p>
            <a:pPr lvl="1">
              <a:buFont typeface="Arial" panose="020B0604020202020204" pitchFamily="34" charset="0"/>
              <a:buChar char="•"/>
            </a:pPr>
            <a:r>
              <a:rPr lang="nl-BE" sz="2500" dirty="0"/>
              <a:t>Infosessies leidinggevenden -&gt; </a:t>
            </a:r>
            <a:r>
              <a:rPr lang="nl-BE" sz="2417" b="1" dirty="0">
                <a:solidFill>
                  <a:srgbClr val="005A84"/>
                </a:solidFill>
              </a:rPr>
              <a:t>per d</a:t>
            </a:r>
            <a:r>
              <a:rPr lang="nl-BE" sz="2500" b="1" dirty="0">
                <a:solidFill>
                  <a:srgbClr val="005A84"/>
                </a:solidFill>
              </a:rPr>
              <a:t>irectieoverleg</a:t>
            </a:r>
          </a:p>
          <a:p>
            <a:pPr lvl="1">
              <a:buFont typeface="Arial" panose="020B0604020202020204" pitchFamily="34" charset="0"/>
              <a:buChar char="•"/>
            </a:pPr>
            <a:r>
              <a:rPr lang="nl-BE" sz="2500" dirty="0"/>
              <a:t>Webpagina </a:t>
            </a:r>
            <a:r>
              <a:rPr lang="nl-BE" sz="2500" dirty="0" err="1"/>
              <a:t>Lunaweb</a:t>
            </a:r>
            <a:r>
              <a:rPr lang="nl-BE" sz="2500" dirty="0"/>
              <a:t> met uitleg en tools</a:t>
            </a:r>
          </a:p>
          <a:p>
            <a:pPr marL="0" indent="0">
              <a:buNone/>
            </a:pPr>
            <a:endParaRPr lang="nl-BE" sz="1750" dirty="0"/>
          </a:p>
          <a:p>
            <a:pPr marL="0" indent="0">
              <a:buNone/>
            </a:pPr>
            <a:r>
              <a:rPr lang="nl-BE" sz="3667" b="1" dirty="0">
                <a:solidFill>
                  <a:srgbClr val="005A84"/>
                </a:solidFill>
              </a:rPr>
              <a:t>Begeleiding</a:t>
            </a:r>
            <a:r>
              <a:rPr lang="nl-BE" dirty="0"/>
              <a:t> per dienst mogelijk, indien gewenst:</a:t>
            </a:r>
          </a:p>
          <a:p>
            <a:pPr lvl="1">
              <a:buFont typeface="Arial" panose="020B0604020202020204" pitchFamily="34" charset="0"/>
              <a:buChar char="•"/>
            </a:pPr>
            <a:r>
              <a:rPr lang="nl-BE" sz="2417" dirty="0"/>
              <a:t>Bij opstart, na directieoverleg</a:t>
            </a:r>
          </a:p>
          <a:p>
            <a:pPr lvl="2"/>
            <a:r>
              <a:rPr lang="nl-BE" sz="2417" dirty="0"/>
              <a:t>geëngageerde medewerkers zoeken met kennis van processen en wetgeving</a:t>
            </a:r>
          </a:p>
          <a:p>
            <a:pPr lvl="2"/>
            <a:r>
              <a:rPr lang="nl-BE" sz="2417" dirty="0"/>
              <a:t>infosessie geven indien gewenst</a:t>
            </a:r>
          </a:p>
          <a:p>
            <a:pPr lvl="2"/>
            <a:r>
              <a:rPr lang="nl-BE" sz="2417" dirty="0"/>
              <a:t>op maat van de dienst</a:t>
            </a:r>
          </a:p>
          <a:p>
            <a:pPr lvl="1">
              <a:buFont typeface="Arial" panose="020B0604020202020204" pitchFamily="34" charset="0"/>
              <a:buChar char="•"/>
            </a:pPr>
            <a:r>
              <a:rPr lang="nl-BE" sz="2417" dirty="0"/>
              <a:t>Opvolging traject/feedback geven</a:t>
            </a:r>
          </a:p>
          <a:p>
            <a:pPr lvl="2"/>
            <a:r>
              <a:rPr lang="nl-BE" sz="2417" dirty="0"/>
              <a:t>workshops</a:t>
            </a:r>
          </a:p>
          <a:p>
            <a:pPr lvl="1">
              <a:buFont typeface="Arial" panose="020B0604020202020204" pitchFamily="34" charset="0"/>
              <a:buChar char="•"/>
            </a:pPr>
            <a:r>
              <a:rPr lang="nl-BE" sz="2417" dirty="0"/>
              <a:t>Finaliseren/uitzuiveren overzichtstabellen</a:t>
            </a:r>
          </a:p>
          <a:p>
            <a:pPr lvl="1">
              <a:buFont typeface="Arial" panose="020B0604020202020204" pitchFamily="34" charset="0"/>
              <a:buChar char="•"/>
            </a:pPr>
            <a:r>
              <a:rPr lang="nl-BE" sz="2417" dirty="0"/>
              <a:t>Implementatie afschaf handtekeningen</a:t>
            </a:r>
          </a:p>
          <a:p>
            <a:pPr marL="0" indent="0">
              <a:buNone/>
            </a:pPr>
            <a:endParaRPr lang="nl-BE" sz="1750" b="1" dirty="0">
              <a:solidFill>
                <a:srgbClr val="005A84"/>
              </a:solidFill>
            </a:endParaRPr>
          </a:p>
          <a:p>
            <a:pPr marL="0" indent="0">
              <a:buNone/>
            </a:pPr>
            <a:r>
              <a:rPr lang="nl-BE" sz="3667" b="1" dirty="0">
                <a:solidFill>
                  <a:srgbClr val="005A84"/>
                </a:solidFill>
              </a:rPr>
              <a:t>Resultaten</a:t>
            </a:r>
            <a:r>
              <a:rPr lang="nl-BE" dirty="0"/>
              <a:t> verzamelen</a:t>
            </a:r>
          </a:p>
          <a:p>
            <a:pPr lvl="1">
              <a:buFont typeface="Arial" panose="020B0604020202020204" pitchFamily="34" charset="0"/>
              <a:buChar char="•"/>
            </a:pPr>
            <a:r>
              <a:rPr lang="nl-BE" sz="2417" dirty="0"/>
              <a:t>Voortgang monitoren</a:t>
            </a:r>
          </a:p>
          <a:p>
            <a:pPr lvl="1">
              <a:buFont typeface="Arial" panose="020B0604020202020204" pitchFamily="34" charset="0"/>
              <a:buChar char="•"/>
            </a:pPr>
            <a:r>
              <a:rPr lang="nl-BE" sz="2417" dirty="0"/>
              <a:t>Overzichtstabellen verzamelen</a:t>
            </a:r>
          </a:p>
          <a:p>
            <a:pPr lvl="1">
              <a:buFont typeface="Arial" panose="020B0604020202020204" pitchFamily="34" charset="0"/>
              <a:buChar char="•"/>
            </a:pPr>
            <a:endParaRPr lang="nl-BE" dirty="0"/>
          </a:p>
        </p:txBody>
      </p:sp>
    </p:spTree>
    <p:extLst>
      <p:ext uri="{BB962C8B-B14F-4D97-AF65-F5344CB8AC3E}">
        <p14:creationId xmlns:p14="http://schemas.microsoft.com/office/powerpoint/2010/main" val="205354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333" dirty="0"/>
              <a:t>Planning</a:t>
            </a:r>
          </a:p>
        </p:txBody>
      </p:sp>
      <p:sp>
        <p:nvSpPr>
          <p:cNvPr id="3" name="Tijdelijke aanduiding voor inhoud 2"/>
          <p:cNvSpPr>
            <a:spLocks noGrp="1"/>
          </p:cNvSpPr>
          <p:nvPr>
            <p:ph idx="1"/>
          </p:nvPr>
        </p:nvSpPr>
        <p:spPr>
          <a:xfrm>
            <a:off x="1143000" y="997293"/>
            <a:ext cx="6858000" cy="4680520"/>
          </a:xfrm>
        </p:spPr>
        <p:txBody>
          <a:bodyPr>
            <a:normAutofit fontScale="85000" lnSpcReduction="10000"/>
          </a:bodyPr>
          <a:lstStyle/>
          <a:p>
            <a:pPr marL="0" indent="0">
              <a:buNone/>
            </a:pPr>
            <a:endParaRPr lang="nl-BE" sz="1333" dirty="0"/>
          </a:p>
          <a:p>
            <a:pPr marL="0" indent="0">
              <a:buNone/>
            </a:pPr>
            <a:r>
              <a:rPr lang="nl-BE" sz="2333" b="1" dirty="0" err="1">
                <a:solidFill>
                  <a:srgbClr val="005A84"/>
                </a:solidFill>
              </a:rPr>
              <a:t>Lunaweb</a:t>
            </a:r>
            <a:endParaRPr lang="nl-BE" sz="2333" b="1" dirty="0">
              <a:solidFill>
                <a:srgbClr val="005A84"/>
              </a:solidFill>
            </a:endParaRPr>
          </a:p>
          <a:p>
            <a:pPr marL="0" indent="0">
              <a:buNone/>
            </a:pPr>
            <a:r>
              <a:rPr lang="nl-BE" sz="2333" b="1" dirty="0">
                <a:solidFill>
                  <a:srgbClr val="005A84"/>
                </a:solidFill>
              </a:rPr>
              <a:t>	</a:t>
            </a:r>
            <a:r>
              <a:rPr lang="nl-BE" sz="2333" dirty="0"/>
              <a:t>april 2019: alle info en tools ter beschikking stellen</a:t>
            </a:r>
          </a:p>
          <a:p>
            <a:pPr marL="0" indent="0">
              <a:buNone/>
            </a:pPr>
            <a:endParaRPr lang="nl-BE" sz="1333" dirty="0"/>
          </a:p>
          <a:p>
            <a:pPr marL="0" indent="0">
              <a:buNone/>
            </a:pPr>
            <a:r>
              <a:rPr lang="nl-BE" sz="2333" b="1" dirty="0">
                <a:solidFill>
                  <a:srgbClr val="005A84"/>
                </a:solidFill>
              </a:rPr>
              <a:t>Infosessies</a:t>
            </a:r>
          </a:p>
          <a:p>
            <a:pPr marL="0" indent="0">
              <a:buNone/>
            </a:pPr>
            <a:r>
              <a:rPr lang="nl-BE" sz="2333" b="1" dirty="0">
                <a:solidFill>
                  <a:srgbClr val="005A84"/>
                </a:solidFill>
              </a:rPr>
              <a:t>	</a:t>
            </a:r>
            <a:r>
              <a:rPr lang="nl-BE" sz="2333" dirty="0"/>
              <a:t>tweede semester 2019: op directie-overleg</a:t>
            </a:r>
          </a:p>
          <a:p>
            <a:pPr marL="0" indent="0">
              <a:buNone/>
            </a:pPr>
            <a:r>
              <a:rPr lang="nl-BE" sz="2333" dirty="0"/>
              <a:t>	najaar 2019: stand van zaken - rapportering</a:t>
            </a:r>
          </a:p>
          <a:p>
            <a:pPr marL="0" indent="0">
              <a:buNone/>
            </a:pPr>
            <a:endParaRPr lang="nl-BE" sz="1333" b="1" dirty="0">
              <a:solidFill>
                <a:srgbClr val="005A84"/>
              </a:solidFill>
            </a:endParaRPr>
          </a:p>
          <a:p>
            <a:pPr marL="0" indent="0">
              <a:buNone/>
            </a:pPr>
            <a:r>
              <a:rPr lang="nl-BE" sz="2333" b="1" dirty="0">
                <a:solidFill>
                  <a:srgbClr val="005A84"/>
                </a:solidFill>
              </a:rPr>
              <a:t>Begeleiding</a:t>
            </a:r>
          </a:p>
          <a:p>
            <a:pPr marL="0" indent="0">
              <a:buNone/>
            </a:pPr>
            <a:r>
              <a:rPr lang="nl-BE" sz="2333" b="1" dirty="0">
                <a:solidFill>
                  <a:srgbClr val="005A84"/>
                </a:solidFill>
              </a:rPr>
              <a:t>	</a:t>
            </a:r>
            <a:r>
              <a:rPr lang="nl-BE" sz="2333" dirty="0"/>
              <a:t>vanaf infosessie mogelijk</a:t>
            </a:r>
          </a:p>
          <a:p>
            <a:pPr marL="0" indent="0">
              <a:buNone/>
            </a:pPr>
            <a:r>
              <a:rPr lang="nl-BE" sz="2333" dirty="0"/>
              <a:t>	workshops over heel jaar verspreid</a:t>
            </a:r>
          </a:p>
          <a:p>
            <a:pPr marL="0" indent="0">
              <a:buNone/>
            </a:pPr>
            <a:r>
              <a:rPr lang="nl-BE" sz="2333" dirty="0"/>
              <a:t>	vrijblijvend</a:t>
            </a:r>
          </a:p>
          <a:p>
            <a:pPr marL="0" indent="0">
              <a:buNone/>
            </a:pPr>
            <a:endParaRPr lang="nl-BE" sz="1333" b="1" dirty="0">
              <a:solidFill>
                <a:srgbClr val="005A84"/>
              </a:solidFill>
            </a:endParaRPr>
          </a:p>
          <a:p>
            <a:pPr marL="0" indent="0">
              <a:buNone/>
            </a:pPr>
            <a:r>
              <a:rPr lang="nl-BE" sz="2333" b="1" dirty="0">
                <a:solidFill>
                  <a:srgbClr val="005A84"/>
                </a:solidFill>
              </a:rPr>
              <a:t>Afsluiting</a:t>
            </a:r>
          </a:p>
          <a:p>
            <a:pPr marL="0" indent="0">
              <a:buNone/>
            </a:pPr>
            <a:r>
              <a:rPr lang="nl-BE" sz="2333" b="1" dirty="0">
                <a:solidFill>
                  <a:srgbClr val="005A84"/>
                </a:solidFill>
              </a:rPr>
              <a:t>	</a:t>
            </a:r>
            <a:r>
              <a:rPr lang="nl-BE" sz="2333" dirty="0"/>
              <a:t>eind 2019</a:t>
            </a:r>
          </a:p>
        </p:txBody>
      </p:sp>
    </p:spTree>
    <p:extLst>
      <p:ext uri="{BB962C8B-B14F-4D97-AF65-F5344CB8AC3E}">
        <p14:creationId xmlns:p14="http://schemas.microsoft.com/office/powerpoint/2010/main" val="163141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BE" dirty="0">
                <a:ea typeface="Verdana" panose="020B0604030504040204" pitchFamily="34" charset="0"/>
                <a:cs typeface="Verdana" panose="020B0604030504040204" pitchFamily="34" charset="0"/>
              </a:rPr>
              <a:t>Afsprakennota College-</a:t>
            </a:r>
            <a:r>
              <a:rPr lang="nl-BE" dirty="0" err="1">
                <a:ea typeface="Verdana" panose="020B0604030504040204" pitchFamily="34" charset="0"/>
                <a:cs typeface="Verdana" panose="020B0604030504040204" pitchFamily="34" charset="0"/>
              </a:rPr>
              <a:t>M-team</a:t>
            </a:r>
            <a:endParaRPr lang="nl-BE" dirty="0">
              <a:ea typeface="Verdana" panose="020B0604030504040204" pitchFamily="34" charset="0"/>
              <a:cs typeface="Verdana" panose="020B0604030504040204" pitchFamily="34" charset="0"/>
            </a:endParaRPr>
          </a:p>
        </p:txBody>
      </p:sp>
      <p:sp>
        <p:nvSpPr>
          <p:cNvPr id="4" name="Titel 3"/>
          <p:cNvSpPr>
            <a:spLocks noGrp="1"/>
          </p:cNvSpPr>
          <p:nvPr>
            <p:ph type="title"/>
          </p:nvPr>
        </p:nvSpPr>
        <p:spPr/>
        <p:txBody>
          <a:bodyPr>
            <a:normAutofit fontScale="90000"/>
          </a:bodyPr>
          <a:lstStyle/>
          <a:p>
            <a:r>
              <a:rPr lang="nl-BE" dirty="0"/>
              <a:t>Groep Mechelen</a:t>
            </a:r>
          </a:p>
        </p:txBody>
      </p:sp>
    </p:spTree>
    <p:extLst>
      <p:ext uri="{BB962C8B-B14F-4D97-AF65-F5344CB8AC3E}">
        <p14:creationId xmlns:p14="http://schemas.microsoft.com/office/powerpoint/2010/main" val="411642986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267" y="5"/>
            <a:ext cx="8403334" cy="940009"/>
          </a:xfrm>
        </p:spPr>
        <p:txBody>
          <a:bodyPr/>
          <a:lstStyle/>
          <a:p>
            <a:r>
              <a:rPr lang="nl-BE" dirty="0"/>
              <a:t>Decretale basis</a:t>
            </a:r>
          </a:p>
        </p:txBody>
      </p:sp>
      <p:sp>
        <p:nvSpPr>
          <p:cNvPr id="3" name="Tijdelijke aanduiding voor inhoud 2"/>
          <p:cNvSpPr>
            <a:spLocks noGrp="1"/>
          </p:cNvSpPr>
          <p:nvPr>
            <p:ph idx="1"/>
          </p:nvPr>
        </p:nvSpPr>
        <p:spPr>
          <a:xfrm>
            <a:off x="287592" y="940014"/>
            <a:ext cx="7912511" cy="2877160"/>
          </a:xfrm>
        </p:spPr>
        <p:txBody>
          <a:bodyPr>
            <a:normAutofit/>
          </a:bodyPr>
          <a:lstStyle/>
          <a:p>
            <a:pPr marL="0" indent="0">
              <a:buNone/>
            </a:pPr>
            <a:r>
              <a:rPr lang="nl-BE" sz="2800" dirty="0"/>
              <a:t>Uitvoering van art 171§2 Decreet Lokaal Bestuur:</a:t>
            </a:r>
          </a:p>
          <a:p>
            <a:pPr marL="0" indent="0">
              <a:buNone/>
            </a:pPr>
            <a:r>
              <a:rPr lang="nl-BE" sz="2800" dirty="0"/>
              <a:t>Afsprakennota over de wijze waarop wordt samengewerkt om de beleidsdoelstellingen te realiseren en over de omgangsvormen tussen bestuur en administratie.</a:t>
            </a:r>
          </a:p>
          <a:p>
            <a:pPr marL="0" indent="0">
              <a:buNone/>
            </a:pPr>
            <a:endParaRPr lang="nl-BE" dirty="0"/>
          </a:p>
          <a:p>
            <a:pPr marL="0" indent="0">
              <a:buNone/>
            </a:pPr>
            <a:endParaRPr lang="nl-BE" dirty="0"/>
          </a:p>
          <a:p>
            <a:pPr marL="0" indent="0">
              <a:buNone/>
            </a:pPr>
            <a:endParaRPr lang="nl-BE" dirty="0"/>
          </a:p>
          <a:p>
            <a:pPr marL="514350" indent="-514350">
              <a:buAutoNum type="arabicPeriod"/>
            </a:pPr>
            <a:endParaRPr lang="nl-BE" dirty="0"/>
          </a:p>
        </p:txBody>
      </p:sp>
      <p:pic>
        <p:nvPicPr>
          <p:cNvPr id="9" name="Afbeelding 8">
            <a:extLst>
              <a:ext uri="{FF2B5EF4-FFF2-40B4-BE49-F238E27FC236}">
                <a16:creationId xmlns:a16="http://schemas.microsoft.com/office/drawing/2014/main" id="{06BE7129-1B78-40F7-9203-006D6F020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092414"/>
            <a:ext cx="3598607" cy="2391074"/>
          </a:xfrm>
          <a:prstGeom prst="rect">
            <a:avLst/>
          </a:prstGeom>
        </p:spPr>
      </p:pic>
    </p:spTree>
    <p:extLst>
      <p:ext uri="{BB962C8B-B14F-4D97-AF65-F5344CB8AC3E}">
        <p14:creationId xmlns:p14="http://schemas.microsoft.com/office/powerpoint/2010/main" val="23861220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Algemene uitgangspunten</a:t>
            </a:r>
            <a:br>
              <a:rPr lang="nl-NL" dirty="0"/>
            </a:br>
            <a:endParaRPr lang="nl-BE" dirty="0"/>
          </a:p>
        </p:txBody>
      </p:sp>
      <p:sp>
        <p:nvSpPr>
          <p:cNvPr id="3" name="Tijdelijke aanduiding voor inhoud 2"/>
          <p:cNvSpPr>
            <a:spLocks noGrp="1"/>
          </p:cNvSpPr>
          <p:nvPr>
            <p:ph idx="1"/>
          </p:nvPr>
        </p:nvSpPr>
        <p:spPr/>
        <p:txBody>
          <a:bodyPr>
            <a:normAutofit/>
          </a:bodyPr>
          <a:lstStyle/>
          <a:p>
            <a:pPr marL="0" indent="0">
              <a:buNone/>
            </a:pPr>
            <a:r>
              <a:rPr lang="nl-BE" b="1" dirty="0"/>
              <a:t>Basis</a:t>
            </a:r>
            <a:r>
              <a:rPr lang="nl-BE" dirty="0"/>
              <a:t>: missie en DNA van de organisatie</a:t>
            </a:r>
          </a:p>
          <a:p>
            <a:pPr marL="0" indent="0">
              <a:buNone/>
            </a:pPr>
            <a:endParaRPr lang="nl-BE" dirty="0"/>
          </a:p>
          <a:p>
            <a:endParaRPr lang="nl-BE" dirty="0"/>
          </a:p>
          <a:p>
            <a:endParaRPr lang="nl-BE" dirty="0"/>
          </a:p>
          <a:p>
            <a:endParaRPr lang="nl-BE" dirty="0"/>
          </a:p>
          <a:p>
            <a:endParaRPr lang="nl-BE" dirty="0"/>
          </a:p>
        </p:txBody>
      </p:sp>
      <p:pic>
        <p:nvPicPr>
          <p:cNvPr id="5" name="Afbeelding 4">
            <a:extLst>
              <a:ext uri="{FF2B5EF4-FFF2-40B4-BE49-F238E27FC236}">
                <a16:creationId xmlns:a16="http://schemas.microsoft.com/office/drawing/2014/main" id="{0CF1F98F-52EE-4445-B856-FE1FADAEC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503" y="2986548"/>
            <a:ext cx="4234296" cy="2253738"/>
          </a:xfrm>
          <a:prstGeom prst="rect">
            <a:avLst/>
          </a:prstGeom>
        </p:spPr>
      </p:pic>
      <p:pic>
        <p:nvPicPr>
          <p:cNvPr id="7" name="Afbeelding 6">
            <a:extLst>
              <a:ext uri="{FF2B5EF4-FFF2-40B4-BE49-F238E27FC236}">
                <a16:creationId xmlns:a16="http://schemas.microsoft.com/office/drawing/2014/main" id="{2C3E90F0-FD18-47FC-85EF-A24FAF14D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10" y="2131142"/>
            <a:ext cx="2953212" cy="3481081"/>
          </a:xfrm>
          <a:prstGeom prst="rect">
            <a:avLst/>
          </a:prstGeom>
        </p:spPr>
      </p:pic>
    </p:spTree>
    <p:extLst>
      <p:ext uri="{BB962C8B-B14F-4D97-AF65-F5344CB8AC3E}">
        <p14:creationId xmlns:p14="http://schemas.microsoft.com/office/powerpoint/2010/main" val="6614289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Algemene uitgangspunten</a:t>
            </a:r>
            <a:br>
              <a:rPr lang="nl-NL" dirty="0"/>
            </a:br>
            <a:endParaRPr lang="nl-BE"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BE" b="1" dirty="0"/>
              <a:t>Missie</a:t>
            </a:r>
            <a:r>
              <a:rPr lang="nl-BE" dirty="0"/>
              <a:t>: “Het bestuur en het personeel werken aan de verdere uitbouw van Mechelen als een hartelijke, verrassende en dynamische stad waar iedereen zich thuis voelt. De historische, economische en culturele troeven vormen de fundamenten van een inspirerende, solidaire en duurzame leefomgeving. Elke persoon heeft recht op maatschappelijke dienstverlening, zodat iedereen een leven kan leiden dat beantwoordt aan de menselijke waardigheid.”</a:t>
            </a:r>
          </a:p>
          <a:p>
            <a:endParaRPr lang="nl-BE"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149534553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Algemene uitgangspunten: DNA</a:t>
            </a:r>
            <a:br>
              <a:rPr lang="nl-NL" dirty="0"/>
            </a:br>
            <a:endParaRPr lang="nl-BE" dirty="0"/>
          </a:p>
        </p:txBody>
      </p:sp>
      <p:sp>
        <p:nvSpPr>
          <p:cNvPr id="3" name="Tijdelijke aanduiding voor inhoud 2"/>
          <p:cNvSpPr>
            <a:spLocks noGrp="1"/>
          </p:cNvSpPr>
          <p:nvPr>
            <p:ph idx="1"/>
          </p:nvPr>
        </p:nvSpPr>
        <p:spPr/>
        <p:txBody>
          <a:bodyPr>
            <a:normAutofit/>
          </a:bodyPr>
          <a:lstStyle/>
          <a:p>
            <a:pPr marL="0" indent="0">
              <a:buNone/>
            </a:pPr>
            <a:endParaRPr lang="nl-BE" dirty="0"/>
          </a:p>
          <a:p>
            <a:endParaRPr lang="nl-BE" dirty="0"/>
          </a:p>
          <a:p>
            <a:endParaRPr lang="nl-BE" dirty="0"/>
          </a:p>
          <a:p>
            <a:endParaRPr lang="nl-BE" dirty="0"/>
          </a:p>
          <a:p>
            <a:endParaRPr lang="nl-BE" dirty="0"/>
          </a:p>
        </p:txBody>
      </p:sp>
      <p:pic>
        <p:nvPicPr>
          <p:cNvPr id="4" name="Afbeelding 3">
            <a:extLst>
              <a:ext uri="{FF2B5EF4-FFF2-40B4-BE49-F238E27FC236}">
                <a16:creationId xmlns:a16="http://schemas.microsoft.com/office/drawing/2014/main" id="{E5294743-0D67-4206-B7EC-49F829F15370}"/>
              </a:ext>
            </a:extLst>
          </p:cNvPr>
          <p:cNvPicPr>
            <a:picLocks noChangeAspect="1"/>
          </p:cNvPicPr>
          <p:nvPr/>
        </p:nvPicPr>
        <p:blipFill>
          <a:blip r:embed="rId3"/>
          <a:stretch>
            <a:fillRect/>
          </a:stretch>
        </p:blipFill>
        <p:spPr>
          <a:xfrm>
            <a:off x="730045" y="1033617"/>
            <a:ext cx="7683910" cy="4371412"/>
          </a:xfrm>
          <a:prstGeom prst="rect">
            <a:avLst/>
          </a:prstGeom>
        </p:spPr>
      </p:pic>
    </p:spTree>
    <p:extLst>
      <p:ext uri="{BB962C8B-B14F-4D97-AF65-F5344CB8AC3E}">
        <p14:creationId xmlns:p14="http://schemas.microsoft.com/office/powerpoint/2010/main" val="33508778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Algemene uitgangspunten</a:t>
            </a:r>
            <a:br>
              <a:rPr lang="nl-NL" dirty="0"/>
            </a:br>
            <a:endParaRPr lang="nl-BE" dirty="0"/>
          </a:p>
        </p:txBody>
      </p:sp>
      <p:sp>
        <p:nvSpPr>
          <p:cNvPr id="3" name="Tijdelijke aanduiding voor inhoud 2"/>
          <p:cNvSpPr>
            <a:spLocks noGrp="1"/>
          </p:cNvSpPr>
          <p:nvPr>
            <p:ph idx="1"/>
          </p:nvPr>
        </p:nvSpPr>
        <p:spPr/>
        <p:txBody>
          <a:bodyPr>
            <a:normAutofit/>
          </a:bodyPr>
          <a:lstStyle/>
          <a:p>
            <a:pPr marL="0" indent="0">
              <a:buNone/>
            </a:pPr>
            <a:r>
              <a:rPr lang="nl-BE" dirty="0"/>
              <a:t>De basis voor de beleidsvoering:</a:t>
            </a:r>
          </a:p>
          <a:p>
            <a:pPr marL="0" indent="0">
              <a:buNone/>
            </a:pPr>
            <a:r>
              <a:rPr lang="nl-BE" dirty="0"/>
              <a:t>Bestuursakkoord vertaald in strategische nota bij het meerjarenplan.</a:t>
            </a:r>
          </a:p>
          <a:p>
            <a:pPr marL="0" indent="0">
              <a:buNone/>
            </a:pPr>
            <a:endParaRPr lang="nl-BE" dirty="0"/>
          </a:p>
          <a:p>
            <a:endParaRPr lang="nl-BE" dirty="0"/>
          </a:p>
          <a:p>
            <a:endParaRPr lang="nl-BE" dirty="0"/>
          </a:p>
          <a:p>
            <a:endParaRPr lang="nl-BE" dirty="0"/>
          </a:p>
          <a:p>
            <a:endParaRPr lang="nl-BE" dirty="0"/>
          </a:p>
          <a:p>
            <a:endParaRPr lang="nl-BE" dirty="0"/>
          </a:p>
        </p:txBody>
      </p:sp>
      <p:pic>
        <p:nvPicPr>
          <p:cNvPr id="5" name="Afbeelding 4">
            <a:extLst>
              <a:ext uri="{FF2B5EF4-FFF2-40B4-BE49-F238E27FC236}">
                <a16:creationId xmlns:a16="http://schemas.microsoft.com/office/drawing/2014/main" id="{FE50629A-8053-4B40-9B2B-38CA4F693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355" y="3166732"/>
            <a:ext cx="4444444" cy="2095238"/>
          </a:xfrm>
          <a:prstGeom prst="rect">
            <a:avLst/>
          </a:prstGeom>
        </p:spPr>
      </p:pic>
    </p:spTree>
    <p:extLst>
      <p:ext uri="{BB962C8B-B14F-4D97-AF65-F5344CB8AC3E}">
        <p14:creationId xmlns:p14="http://schemas.microsoft.com/office/powerpoint/2010/main" val="11558916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Rollen college en </a:t>
            </a:r>
            <a:r>
              <a:rPr lang="nl-NL" dirty="0" err="1"/>
              <a:t>m-team</a:t>
            </a:r>
            <a:br>
              <a:rPr lang="nl-NL" dirty="0"/>
            </a:br>
            <a:endParaRPr lang="nl-BE"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BE" dirty="0"/>
              <a:t>College bepaalt het </a:t>
            </a:r>
            <a:r>
              <a:rPr lang="nl-BE" dirty="0">
                <a:highlight>
                  <a:srgbClr val="FFFF00"/>
                </a:highlight>
              </a:rPr>
              <a:t>beleid</a:t>
            </a:r>
          </a:p>
          <a:p>
            <a:pPr marL="0" indent="0">
              <a:buNone/>
            </a:pPr>
            <a:r>
              <a:rPr lang="nl-BE" dirty="0"/>
              <a:t>College beslist </a:t>
            </a:r>
            <a:r>
              <a:rPr lang="nl-BE" dirty="0">
                <a:highlight>
                  <a:srgbClr val="FFFF00"/>
                </a:highlight>
              </a:rPr>
              <a:t>collegiaal</a:t>
            </a:r>
          </a:p>
          <a:p>
            <a:pPr marL="0" indent="0">
              <a:buNone/>
            </a:pPr>
            <a:r>
              <a:rPr lang="nl-BE" dirty="0"/>
              <a:t>College houdt </a:t>
            </a:r>
            <a:r>
              <a:rPr lang="nl-BE" dirty="0">
                <a:highlight>
                  <a:srgbClr val="FFFF00"/>
                </a:highlight>
              </a:rPr>
              <a:t>toezicht op de werking</a:t>
            </a:r>
            <a:r>
              <a:rPr lang="nl-BE" dirty="0"/>
              <a:t> van de organisatie</a:t>
            </a:r>
          </a:p>
          <a:p>
            <a:pPr marL="0" indent="0">
              <a:buNone/>
            </a:pPr>
            <a:r>
              <a:rPr lang="nl-BE" dirty="0"/>
              <a:t>Managementteam: </a:t>
            </a:r>
            <a:r>
              <a:rPr lang="nl-BE" dirty="0">
                <a:highlight>
                  <a:srgbClr val="FFFF00"/>
                </a:highlight>
              </a:rPr>
              <a:t>beleidsvoorbereiding, -uitvoering en –evaluatie</a:t>
            </a:r>
          </a:p>
          <a:p>
            <a:pPr marL="0" indent="0">
              <a:buNone/>
            </a:pPr>
            <a:r>
              <a:rPr lang="nl-BE" dirty="0"/>
              <a:t>Managementteam bewaakt de </a:t>
            </a:r>
            <a:r>
              <a:rPr lang="nl-BE" dirty="0">
                <a:highlight>
                  <a:srgbClr val="FFFF00"/>
                </a:highlight>
              </a:rPr>
              <a:t>eenheid van werking</a:t>
            </a:r>
            <a:r>
              <a:rPr lang="nl-BE" dirty="0"/>
              <a:t>, </a:t>
            </a:r>
            <a:r>
              <a:rPr lang="nl-BE" dirty="0">
                <a:highlight>
                  <a:srgbClr val="FFFF00"/>
                </a:highlight>
              </a:rPr>
              <a:t>kwaliteit</a:t>
            </a:r>
            <a:r>
              <a:rPr lang="nl-BE" dirty="0"/>
              <a:t> van de organisatie, </a:t>
            </a:r>
            <a:r>
              <a:rPr lang="nl-BE" dirty="0">
                <a:highlight>
                  <a:srgbClr val="FFFF00"/>
                </a:highlight>
              </a:rPr>
              <a:t>interne communicatie</a:t>
            </a:r>
          </a:p>
          <a:p>
            <a:endParaRPr lang="nl-BE"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171476781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Rollen college en </a:t>
            </a:r>
            <a:r>
              <a:rPr lang="nl-NL" dirty="0" err="1"/>
              <a:t>m-team</a:t>
            </a:r>
            <a:br>
              <a:rPr lang="nl-NL" dirty="0"/>
            </a:br>
            <a:endParaRPr lang="nl-BE"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BE" dirty="0"/>
              <a:t>Managementteam staat in voor </a:t>
            </a:r>
            <a:r>
              <a:rPr lang="nl-BE" dirty="0">
                <a:highlight>
                  <a:srgbClr val="FFFF00"/>
                </a:highlight>
              </a:rPr>
              <a:t>verbetering van de werking</a:t>
            </a:r>
            <a:r>
              <a:rPr lang="nl-BE" dirty="0"/>
              <a:t> van de organisatie – </a:t>
            </a:r>
          </a:p>
          <a:p>
            <a:pPr marL="0" indent="0">
              <a:buNone/>
            </a:pPr>
            <a:r>
              <a:rPr lang="nl-BE" dirty="0"/>
              <a:t>College en </a:t>
            </a:r>
            <a:r>
              <a:rPr lang="nl-BE" dirty="0" err="1"/>
              <a:t>M-team</a:t>
            </a:r>
            <a:r>
              <a:rPr lang="nl-BE" dirty="0"/>
              <a:t> bepalen </a:t>
            </a:r>
            <a:r>
              <a:rPr lang="nl-BE" dirty="0">
                <a:highlight>
                  <a:srgbClr val="FFFF00"/>
                </a:highlight>
              </a:rPr>
              <a:t>haalbare trajecten</a:t>
            </a:r>
          </a:p>
          <a:p>
            <a:pPr marL="0" indent="0">
              <a:buNone/>
            </a:pPr>
            <a:r>
              <a:rPr lang="nl-BE" dirty="0" err="1"/>
              <a:t>M-team</a:t>
            </a:r>
            <a:r>
              <a:rPr lang="nl-BE" dirty="0"/>
              <a:t> zorgt voor opvolging middels </a:t>
            </a:r>
            <a:r>
              <a:rPr lang="nl-BE" dirty="0">
                <a:highlight>
                  <a:srgbClr val="FFFF00"/>
                </a:highlight>
              </a:rPr>
              <a:t>indicatoren, methodologie van projectmanagement, rapportering</a:t>
            </a:r>
          </a:p>
          <a:p>
            <a:pPr marL="0" indent="0">
              <a:buNone/>
            </a:pPr>
            <a:r>
              <a:rPr lang="nl-BE" dirty="0"/>
              <a:t>College geeft </a:t>
            </a:r>
            <a:r>
              <a:rPr lang="nl-BE" dirty="0">
                <a:highlight>
                  <a:srgbClr val="FFFF00"/>
                </a:highlight>
              </a:rPr>
              <a:t>prioriteiten</a:t>
            </a:r>
            <a:r>
              <a:rPr lang="nl-BE" dirty="0"/>
              <a:t> aan</a:t>
            </a:r>
          </a:p>
          <a:p>
            <a:endParaRPr lang="nl-BE"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12761954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Agenda</a:t>
            </a:r>
          </a:p>
        </p:txBody>
      </p:sp>
      <p:sp>
        <p:nvSpPr>
          <p:cNvPr id="3" name="Tijdelijke aanduiding voor inhoud 2"/>
          <p:cNvSpPr>
            <a:spLocks noGrp="1"/>
          </p:cNvSpPr>
          <p:nvPr>
            <p:ph idx="1"/>
          </p:nvPr>
        </p:nvSpPr>
        <p:spPr/>
        <p:txBody>
          <a:bodyPr/>
          <a:lstStyle/>
          <a:p>
            <a:pPr marL="514350" indent="-514350">
              <a:buAutoNum type="arabicPeriod"/>
            </a:pPr>
            <a:r>
              <a:rPr lang="nl-BE" dirty="0"/>
              <a:t>Handtekenbeleid </a:t>
            </a:r>
          </a:p>
          <a:p>
            <a:pPr marL="514350" indent="-514350">
              <a:buAutoNum type="arabicPeriod"/>
            </a:pPr>
            <a:r>
              <a:rPr lang="nl-BE" dirty="0"/>
              <a:t>Grond der Dingen </a:t>
            </a:r>
          </a:p>
          <a:p>
            <a:pPr marL="514350" indent="-514350">
              <a:buAutoNum type="arabicPeriod"/>
            </a:pPr>
            <a:r>
              <a:rPr lang="nl-BE" dirty="0"/>
              <a:t>Afsprakennota  College – M-team</a:t>
            </a:r>
          </a:p>
          <a:p>
            <a:pPr marL="514350" indent="-514350">
              <a:buAutoNum type="arabicPeriod"/>
            </a:pPr>
            <a:r>
              <a:rPr lang="nl-BE" dirty="0"/>
              <a:t>Flexibele werkvormen </a:t>
            </a:r>
          </a:p>
          <a:p>
            <a:pPr marL="514350" indent="-514350">
              <a:buAutoNum type="arabicPeriod"/>
            </a:pPr>
            <a:r>
              <a:rPr lang="nl-BE" dirty="0"/>
              <a:t>Oproep Swing </a:t>
            </a:r>
          </a:p>
          <a:p>
            <a:pPr marL="514350" indent="-514350">
              <a:buAutoNum type="arabicPeriod"/>
            </a:pPr>
            <a:endParaRPr lang="nl-BE" dirty="0"/>
          </a:p>
          <a:p>
            <a:pPr marL="514350" indent="-514350">
              <a:buAutoNum type="arabicPeriod"/>
            </a:pPr>
            <a:endParaRPr lang="nl-BE" dirty="0"/>
          </a:p>
        </p:txBody>
      </p:sp>
    </p:spTree>
    <p:extLst>
      <p:ext uri="{BB962C8B-B14F-4D97-AF65-F5344CB8AC3E}">
        <p14:creationId xmlns:p14="http://schemas.microsoft.com/office/powerpoint/2010/main" val="147121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Rollen college en </a:t>
            </a:r>
            <a:r>
              <a:rPr lang="nl-NL" dirty="0" err="1"/>
              <a:t>m-team</a:t>
            </a:r>
            <a:br>
              <a:rPr lang="nl-NL" dirty="0"/>
            </a:br>
            <a:endParaRPr lang="nl-BE" dirty="0"/>
          </a:p>
        </p:txBody>
      </p:sp>
      <p:sp>
        <p:nvSpPr>
          <p:cNvPr id="3" name="Tijdelijke aanduiding voor inhoud 2"/>
          <p:cNvSpPr>
            <a:spLocks noGrp="1"/>
          </p:cNvSpPr>
          <p:nvPr>
            <p:ph idx="1"/>
          </p:nvPr>
        </p:nvSpPr>
        <p:spPr/>
        <p:txBody>
          <a:bodyPr>
            <a:normAutofit lnSpcReduction="10000"/>
          </a:bodyPr>
          <a:lstStyle/>
          <a:p>
            <a:pPr marL="0" indent="0">
              <a:buNone/>
            </a:pPr>
            <a:r>
              <a:rPr lang="nl-BE" dirty="0"/>
              <a:t>Managementteam zorgt voor </a:t>
            </a:r>
            <a:r>
              <a:rPr lang="nl-BE" dirty="0">
                <a:highlight>
                  <a:srgbClr val="FFFF00"/>
                </a:highlight>
              </a:rPr>
              <a:t>goed voorbereide dossiers</a:t>
            </a:r>
          </a:p>
          <a:p>
            <a:pPr marL="0" indent="0">
              <a:buNone/>
            </a:pPr>
            <a:r>
              <a:rPr lang="nl-BE" dirty="0">
                <a:highlight>
                  <a:srgbClr val="FFFF00"/>
                </a:highlight>
              </a:rPr>
              <a:t>Afstemming</a:t>
            </a:r>
            <a:r>
              <a:rPr lang="nl-BE" dirty="0"/>
              <a:t> met de bevoegde schepen in functie van de te volgen beleidslijnen</a:t>
            </a:r>
          </a:p>
          <a:p>
            <a:pPr marL="0" indent="0">
              <a:buNone/>
            </a:pPr>
            <a:r>
              <a:rPr lang="nl-BE" dirty="0"/>
              <a:t>Regelmatig </a:t>
            </a:r>
            <a:r>
              <a:rPr lang="nl-BE" dirty="0">
                <a:highlight>
                  <a:srgbClr val="FFFF00"/>
                </a:highlight>
              </a:rPr>
              <a:t>overleg</a:t>
            </a:r>
          </a:p>
          <a:p>
            <a:pPr marL="0" indent="0">
              <a:buNone/>
            </a:pPr>
            <a:r>
              <a:rPr lang="nl-BE" dirty="0" err="1"/>
              <a:t>M-team</a:t>
            </a:r>
            <a:r>
              <a:rPr lang="nl-BE" dirty="0"/>
              <a:t> doet </a:t>
            </a:r>
            <a:r>
              <a:rPr lang="nl-BE" dirty="0">
                <a:highlight>
                  <a:srgbClr val="FFFF00"/>
                </a:highlight>
              </a:rPr>
              <a:t>voorstellen</a:t>
            </a:r>
            <a:r>
              <a:rPr lang="nl-BE" dirty="0"/>
              <a:t> </a:t>
            </a:r>
            <a:r>
              <a:rPr lang="nl-BE" dirty="0" err="1"/>
              <a:t>mbt</a:t>
            </a:r>
            <a:r>
              <a:rPr lang="nl-BE" dirty="0"/>
              <a:t> organogram, RPR, beleidsrapporten, inventaris</a:t>
            </a:r>
          </a:p>
          <a:p>
            <a:endParaRPr lang="nl-BE"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398476334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51EB2-DA59-4DDF-93AC-B818C225FA00}"/>
              </a:ext>
            </a:extLst>
          </p:cNvPr>
          <p:cNvSpPr>
            <a:spLocks noGrp="1"/>
          </p:cNvSpPr>
          <p:nvPr>
            <p:ph type="ctrTitle"/>
          </p:nvPr>
        </p:nvSpPr>
        <p:spPr/>
        <p:txBody>
          <a:bodyPr/>
          <a:lstStyle/>
          <a:p>
            <a:r>
              <a:rPr lang="nl-BE" dirty="0"/>
              <a:t>Deontologie</a:t>
            </a:r>
          </a:p>
        </p:txBody>
      </p:sp>
    </p:spTree>
    <p:extLst>
      <p:ext uri="{BB962C8B-B14F-4D97-AF65-F5344CB8AC3E}">
        <p14:creationId xmlns:p14="http://schemas.microsoft.com/office/powerpoint/2010/main" val="89954097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Deontologie</a:t>
            </a:r>
            <a:br>
              <a:rPr lang="nl-NL" dirty="0"/>
            </a:br>
            <a:endParaRPr lang="nl-BE" dirty="0"/>
          </a:p>
        </p:txBody>
      </p:sp>
      <p:sp>
        <p:nvSpPr>
          <p:cNvPr id="3" name="Tijdelijke aanduiding voor inhoud 2"/>
          <p:cNvSpPr>
            <a:spLocks noGrp="1"/>
          </p:cNvSpPr>
          <p:nvPr>
            <p:ph idx="1"/>
          </p:nvPr>
        </p:nvSpPr>
        <p:spPr/>
        <p:txBody>
          <a:bodyPr>
            <a:normAutofit fontScale="70000" lnSpcReduction="20000"/>
          </a:bodyPr>
          <a:lstStyle/>
          <a:p>
            <a:r>
              <a:rPr lang="nl-BE" dirty="0"/>
              <a:t>Goede samenwerking</a:t>
            </a:r>
          </a:p>
          <a:p>
            <a:r>
              <a:rPr lang="nl-BE" dirty="0"/>
              <a:t>Communicatie, respect en goede afspraken</a:t>
            </a:r>
          </a:p>
          <a:p>
            <a:r>
              <a:rPr lang="nl-BE" dirty="0"/>
              <a:t>Loyauteit, openheid, eerlijkheid en onpartijdigheid</a:t>
            </a:r>
          </a:p>
          <a:p>
            <a:r>
              <a:rPr lang="nl-BE" dirty="0"/>
              <a:t>Modelwerkgever</a:t>
            </a:r>
          </a:p>
          <a:p>
            <a:r>
              <a:rPr lang="nl-BE" dirty="0"/>
              <a:t>Lerende organisatie</a:t>
            </a:r>
          </a:p>
          <a:p>
            <a:r>
              <a:rPr lang="nl-BE" dirty="0"/>
              <a:t>Individuele dossiers en technische beoordelingen in overheidsopdrachten worden behandeld door de diensten</a:t>
            </a:r>
          </a:p>
          <a:p>
            <a:r>
              <a:rPr lang="nl-BE" dirty="0"/>
              <a:t>Gedragscode </a:t>
            </a:r>
          </a:p>
          <a:p>
            <a:r>
              <a:rPr lang="nl-BE" dirty="0"/>
              <a:t>Correcte houding van kabinetspersoneel</a:t>
            </a:r>
          </a:p>
          <a:p>
            <a:endParaRPr lang="nl-BE" dirty="0"/>
          </a:p>
          <a:p>
            <a:endParaRPr lang="nl-BE" dirty="0"/>
          </a:p>
          <a:p>
            <a:endParaRPr lang="nl-BE" dirty="0"/>
          </a:p>
          <a:p>
            <a:endParaRPr lang="nl-BE" dirty="0"/>
          </a:p>
        </p:txBody>
      </p:sp>
      <p:pic>
        <p:nvPicPr>
          <p:cNvPr id="5" name="Afbeelding 4">
            <a:extLst>
              <a:ext uri="{FF2B5EF4-FFF2-40B4-BE49-F238E27FC236}">
                <a16:creationId xmlns:a16="http://schemas.microsoft.com/office/drawing/2014/main" id="{849B1889-4E3D-4BA2-8304-91BFD5E64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829" y="1167888"/>
            <a:ext cx="1718684" cy="2423345"/>
          </a:xfrm>
          <a:prstGeom prst="rect">
            <a:avLst/>
          </a:prstGeom>
        </p:spPr>
      </p:pic>
    </p:spTree>
    <p:extLst>
      <p:ext uri="{BB962C8B-B14F-4D97-AF65-F5344CB8AC3E}">
        <p14:creationId xmlns:p14="http://schemas.microsoft.com/office/powerpoint/2010/main" val="20598005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Gedelegeerde bevoegdheden</a:t>
            </a:r>
            <a:br>
              <a:rPr lang="nl-NL" dirty="0"/>
            </a:br>
            <a:endParaRPr lang="nl-BE" dirty="0"/>
          </a:p>
        </p:txBody>
      </p:sp>
      <p:sp>
        <p:nvSpPr>
          <p:cNvPr id="3" name="Tijdelijke aanduiding voor inhoud 2"/>
          <p:cNvSpPr>
            <a:spLocks noGrp="1"/>
          </p:cNvSpPr>
          <p:nvPr>
            <p:ph idx="1"/>
          </p:nvPr>
        </p:nvSpPr>
        <p:spPr/>
        <p:txBody>
          <a:bodyPr>
            <a:normAutofit/>
          </a:bodyPr>
          <a:lstStyle/>
          <a:p>
            <a:r>
              <a:rPr lang="nl-BE" dirty="0"/>
              <a:t>Dagelijks personeelsbeheer: bevoegdheid AD</a:t>
            </a:r>
          </a:p>
          <a:p>
            <a:r>
              <a:rPr lang="nl-BE" dirty="0"/>
              <a:t>Aanstellende overheid: AD (gedelegeerde bevoegdheid) – rapportering</a:t>
            </a:r>
          </a:p>
          <a:p>
            <a:r>
              <a:rPr lang="nl-BE" dirty="0"/>
              <a:t>Budgethouderschap</a:t>
            </a:r>
          </a:p>
          <a:p>
            <a:pPr marL="0" indent="0">
              <a:buNone/>
            </a:pPr>
            <a:endParaRPr lang="nl-BE"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1699870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4C891-904F-49F1-B2D0-9495B5395585}"/>
              </a:ext>
            </a:extLst>
          </p:cNvPr>
          <p:cNvSpPr>
            <a:spLocks noGrp="1"/>
          </p:cNvSpPr>
          <p:nvPr>
            <p:ph type="ctrTitle"/>
          </p:nvPr>
        </p:nvSpPr>
        <p:spPr/>
        <p:txBody>
          <a:bodyPr/>
          <a:lstStyle/>
          <a:p>
            <a:r>
              <a:rPr lang="nl-BE" dirty="0"/>
              <a:t>Evaluatie van de afsprakennota</a:t>
            </a:r>
          </a:p>
        </p:txBody>
      </p:sp>
    </p:spTree>
    <p:extLst>
      <p:ext uri="{BB962C8B-B14F-4D97-AF65-F5344CB8AC3E}">
        <p14:creationId xmlns:p14="http://schemas.microsoft.com/office/powerpoint/2010/main" val="4024086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0E042-3615-4DAE-A1C2-6B19AEF1CB17}"/>
              </a:ext>
            </a:extLst>
          </p:cNvPr>
          <p:cNvSpPr>
            <a:spLocks noGrp="1"/>
          </p:cNvSpPr>
          <p:nvPr>
            <p:ph type="title"/>
          </p:nvPr>
        </p:nvSpPr>
        <p:spPr/>
        <p:txBody>
          <a:bodyPr/>
          <a:lstStyle/>
          <a:p>
            <a:r>
              <a:rPr lang="nl-BE" dirty="0"/>
              <a:t>Evaluatie</a:t>
            </a:r>
          </a:p>
        </p:txBody>
      </p:sp>
      <p:sp>
        <p:nvSpPr>
          <p:cNvPr id="3" name="Tijdelijke aanduiding voor inhoud 2">
            <a:extLst>
              <a:ext uri="{FF2B5EF4-FFF2-40B4-BE49-F238E27FC236}">
                <a16:creationId xmlns:a16="http://schemas.microsoft.com/office/drawing/2014/main" id="{6C9A8C5C-A536-425F-8460-E397E0C0736B}"/>
              </a:ext>
            </a:extLst>
          </p:cNvPr>
          <p:cNvSpPr>
            <a:spLocks noGrp="1"/>
          </p:cNvSpPr>
          <p:nvPr>
            <p:ph idx="1"/>
          </p:nvPr>
        </p:nvSpPr>
        <p:spPr/>
        <p:txBody>
          <a:bodyPr/>
          <a:lstStyle/>
          <a:p>
            <a:r>
              <a:rPr lang="nl-BE" dirty="0"/>
              <a:t>Sowieso halverwege de legislatuur een gezamenlijke evaluatie</a:t>
            </a:r>
          </a:p>
          <a:p>
            <a:r>
              <a:rPr lang="nl-BE" dirty="0"/>
              <a:t>Bij niet-naleving: burgemeester en AD bespreken samen te nemen maatregelen om de samenwerking te verbeteren</a:t>
            </a:r>
          </a:p>
        </p:txBody>
      </p:sp>
      <p:pic>
        <p:nvPicPr>
          <p:cNvPr id="5" name="Afbeelding 4">
            <a:extLst>
              <a:ext uri="{FF2B5EF4-FFF2-40B4-BE49-F238E27FC236}">
                <a16:creationId xmlns:a16="http://schemas.microsoft.com/office/drawing/2014/main" id="{969A3762-690D-4BBE-A51A-33D207BE5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7516" y="4008805"/>
            <a:ext cx="2834835" cy="1446197"/>
          </a:xfrm>
          <a:prstGeom prst="rect">
            <a:avLst/>
          </a:prstGeom>
        </p:spPr>
      </p:pic>
    </p:spTree>
    <p:extLst>
      <p:ext uri="{BB962C8B-B14F-4D97-AF65-F5344CB8AC3E}">
        <p14:creationId xmlns:p14="http://schemas.microsoft.com/office/powerpoint/2010/main" val="6025743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6F3D4-DAB2-4039-932C-389BBD88C0EA}"/>
              </a:ext>
            </a:extLst>
          </p:cNvPr>
          <p:cNvSpPr>
            <a:spLocks noGrp="1"/>
          </p:cNvSpPr>
          <p:nvPr>
            <p:ph type="ctrTitle"/>
          </p:nvPr>
        </p:nvSpPr>
        <p:spPr/>
        <p:txBody>
          <a:bodyPr/>
          <a:lstStyle/>
          <a:p>
            <a:r>
              <a:rPr lang="nl-BE" sz="3600" dirty="0"/>
              <a:t>Vormen van flexibel werken </a:t>
            </a:r>
          </a:p>
        </p:txBody>
      </p:sp>
    </p:spTree>
    <p:extLst>
      <p:ext uri="{BB962C8B-B14F-4D97-AF65-F5344CB8AC3E}">
        <p14:creationId xmlns:p14="http://schemas.microsoft.com/office/powerpoint/2010/main" val="2699741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569503"/>
            <a:ext cx="7920990" cy="4503420"/>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a:hlinkClick r:id="rId2"/>
            <a:extLst>
              <a:ext uri="{FF2B5EF4-FFF2-40B4-BE49-F238E27FC236}">
                <a16:creationId xmlns:a16="http://schemas.microsoft.com/office/drawing/2014/main" id="{7F56A7F3-41D4-4683-884F-21A6F3078869}"/>
              </a:ext>
            </a:extLst>
          </p:cNvPr>
          <p:cNvPicPr>
            <a:picLocks noChangeAspect="1"/>
          </p:cNvPicPr>
          <p:nvPr/>
        </p:nvPicPr>
        <p:blipFill rotWithShape="1">
          <a:blip r:embed="rId3"/>
          <a:srcRect t="4902" r="-1" b="6859"/>
          <a:stretch/>
        </p:blipFill>
        <p:spPr>
          <a:xfrm rot="21480000">
            <a:off x="853377" y="836048"/>
            <a:ext cx="7437246" cy="3970330"/>
          </a:xfrm>
          <a:prstGeom prst="rect">
            <a:avLst/>
          </a:prstGeom>
        </p:spPr>
      </p:pic>
    </p:spTree>
    <p:extLst>
      <p:ext uri="{BB962C8B-B14F-4D97-AF65-F5344CB8AC3E}">
        <p14:creationId xmlns:p14="http://schemas.microsoft.com/office/powerpoint/2010/main" val="2092651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9B6EFC-6614-4A78-9120-C93B6574886A}"/>
              </a:ext>
            </a:extLst>
          </p:cNvPr>
          <p:cNvSpPr>
            <a:spLocks noGrp="1"/>
          </p:cNvSpPr>
          <p:nvPr>
            <p:ph type="ctrTitle"/>
          </p:nvPr>
        </p:nvSpPr>
        <p:spPr/>
        <p:txBody>
          <a:bodyPr/>
          <a:lstStyle/>
          <a:p>
            <a:r>
              <a:rPr lang="nl-BE" dirty="0"/>
              <a:t>Swing </a:t>
            </a:r>
          </a:p>
        </p:txBody>
      </p:sp>
    </p:spTree>
    <p:extLst>
      <p:ext uri="{BB962C8B-B14F-4D97-AF65-F5344CB8AC3E}">
        <p14:creationId xmlns:p14="http://schemas.microsoft.com/office/powerpoint/2010/main" val="3134857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569503"/>
            <a:ext cx="7920990" cy="4503420"/>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a:extLst>
              <a:ext uri="{FF2B5EF4-FFF2-40B4-BE49-F238E27FC236}">
                <a16:creationId xmlns:a16="http://schemas.microsoft.com/office/drawing/2014/main" id="{F751D5B6-B7AD-4E20-B369-B4DCB0F316FE}"/>
              </a:ext>
            </a:extLst>
          </p:cNvPr>
          <p:cNvPicPr>
            <a:picLocks noChangeAspect="1"/>
          </p:cNvPicPr>
          <p:nvPr/>
        </p:nvPicPr>
        <p:blipFill rotWithShape="1">
          <a:blip r:embed="rId2"/>
          <a:srcRect l="3530" r="-2" b="-2"/>
          <a:stretch/>
        </p:blipFill>
        <p:spPr>
          <a:xfrm rot="21480000">
            <a:off x="853377" y="836048"/>
            <a:ext cx="7437246" cy="3970330"/>
          </a:xfrm>
          <a:prstGeom prst="rect">
            <a:avLst/>
          </a:prstGeom>
        </p:spPr>
      </p:pic>
      <p:sp>
        <p:nvSpPr>
          <p:cNvPr id="4" name="Tekstvak 3">
            <a:extLst>
              <a:ext uri="{FF2B5EF4-FFF2-40B4-BE49-F238E27FC236}">
                <a16:creationId xmlns:a16="http://schemas.microsoft.com/office/drawing/2014/main" id="{B2BAD4D6-8600-4918-8611-38A53D69A18D}"/>
              </a:ext>
            </a:extLst>
          </p:cNvPr>
          <p:cNvSpPr txBox="1"/>
          <p:nvPr/>
        </p:nvSpPr>
        <p:spPr>
          <a:xfrm>
            <a:off x="4932218" y="5215305"/>
            <a:ext cx="4301836" cy="369332"/>
          </a:xfrm>
          <a:prstGeom prst="rect">
            <a:avLst/>
          </a:prstGeom>
          <a:noFill/>
        </p:spPr>
        <p:txBody>
          <a:bodyPr wrap="square" rtlCol="0">
            <a:spAutoFit/>
          </a:bodyPr>
          <a:lstStyle/>
          <a:p>
            <a:r>
              <a:rPr lang="nl-BE" dirty="0">
                <a:hlinkClick r:id="rId3"/>
              </a:rPr>
              <a:t>https://mechelen.incijfers.be</a:t>
            </a:r>
            <a:r>
              <a:rPr lang="nl-BE" dirty="0"/>
              <a:t> </a:t>
            </a:r>
          </a:p>
        </p:txBody>
      </p:sp>
    </p:spTree>
    <p:extLst>
      <p:ext uri="{BB962C8B-B14F-4D97-AF65-F5344CB8AC3E}">
        <p14:creationId xmlns:p14="http://schemas.microsoft.com/office/powerpoint/2010/main" val="6349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E95FE-BCB9-476A-847F-EE0FE9F19BDD}"/>
              </a:ext>
            </a:extLst>
          </p:cNvPr>
          <p:cNvSpPr>
            <a:spLocks noGrp="1"/>
          </p:cNvSpPr>
          <p:nvPr>
            <p:ph type="title"/>
          </p:nvPr>
        </p:nvSpPr>
        <p:spPr/>
        <p:txBody>
          <a:bodyPr>
            <a:noAutofit/>
          </a:bodyPr>
          <a:lstStyle/>
          <a:p>
            <a:r>
              <a:rPr lang="nl-BE" sz="2800" dirty="0"/>
              <a:t>Nieuwe leidinggevende en stafmedewerkers </a:t>
            </a:r>
          </a:p>
        </p:txBody>
      </p:sp>
      <p:sp>
        <p:nvSpPr>
          <p:cNvPr id="3" name="Tijdelijke aanduiding voor inhoud 2">
            <a:extLst>
              <a:ext uri="{FF2B5EF4-FFF2-40B4-BE49-F238E27FC236}">
                <a16:creationId xmlns:a16="http://schemas.microsoft.com/office/drawing/2014/main" id="{F6CB0E78-A7B4-4E87-BB4E-DFDD5F302CD4}"/>
              </a:ext>
            </a:extLst>
          </p:cNvPr>
          <p:cNvSpPr>
            <a:spLocks noGrp="1"/>
          </p:cNvSpPr>
          <p:nvPr>
            <p:ph idx="1"/>
          </p:nvPr>
        </p:nvSpPr>
        <p:spPr>
          <a:xfrm>
            <a:off x="457200" y="1111832"/>
            <a:ext cx="8229600" cy="4298368"/>
          </a:xfrm>
        </p:spPr>
        <p:txBody>
          <a:bodyPr>
            <a:normAutofit fontScale="70000" lnSpcReduction="20000"/>
          </a:bodyPr>
          <a:lstStyle/>
          <a:p>
            <a:r>
              <a:rPr lang="nl-BE" dirty="0"/>
              <a:t>Re Luypaers: diensthoofd boekhouding</a:t>
            </a:r>
          </a:p>
          <a:p>
            <a:r>
              <a:rPr lang="nl-BE" dirty="0"/>
              <a:t>Liesbeth Keppens: coördinator Pace </a:t>
            </a:r>
          </a:p>
          <a:p>
            <a:r>
              <a:rPr lang="nl-BE" dirty="0"/>
              <a:t>Carla Peeters: diensthoofd administratie en contractbeheer</a:t>
            </a:r>
          </a:p>
          <a:p>
            <a:r>
              <a:rPr lang="nl-BE" dirty="0"/>
              <a:t>Geertrui Nees: diensthoofd jeugd</a:t>
            </a:r>
          </a:p>
          <a:p>
            <a:r>
              <a:rPr lang="nl-BE" dirty="0"/>
              <a:t>Arne Vandenhoeck: stafmedewerker personeelsrapportering</a:t>
            </a:r>
          </a:p>
          <a:p>
            <a:r>
              <a:rPr lang="nl-BE" dirty="0"/>
              <a:t>Jessie De Coster: stafmedewerker frontoffice</a:t>
            </a:r>
          </a:p>
          <a:p>
            <a:r>
              <a:rPr lang="nl-BE" dirty="0"/>
              <a:t>Teamchefs bibliotheek: </a:t>
            </a:r>
          </a:p>
          <a:p>
            <a:pPr lvl="1"/>
            <a:r>
              <a:rPr lang="nl-BE" dirty="0"/>
              <a:t>Thomas Van Hoevelen</a:t>
            </a:r>
          </a:p>
          <a:p>
            <a:pPr lvl="1"/>
            <a:r>
              <a:rPr lang="nl-BE" dirty="0"/>
              <a:t>Brien Coppens</a:t>
            </a:r>
          </a:p>
          <a:p>
            <a:pPr lvl="1"/>
            <a:r>
              <a:rPr lang="nl-BE" dirty="0"/>
              <a:t>Nancy Van Bael</a:t>
            </a:r>
          </a:p>
          <a:p>
            <a:endParaRPr lang="nl-BE" dirty="0"/>
          </a:p>
        </p:txBody>
      </p:sp>
    </p:spTree>
    <p:extLst>
      <p:ext uri="{BB962C8B-B14F-4D97-AF65-F5344CB8AC3E}">
        <p14:creationId xmlns:p14="http://schemas.microsoft.com/office/powerpoint/2010/main" val="102727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0002" y="3739234"/>
            <a:ext cx="8783998" cy="908740"/>
          </a:xfrm>
        </p:spPr>
        <p:txBody>
          <a:bodyPr>
            <a:noAutofit/>
          </a:bodyPr>
          <a:lstStyle/>
          <a:p>
            <a:r>
              <a:rPr lang="nl-BE" sz="2667" dirty="0"/>
              <a:t>Handtekenbeleid</a:t>
            </a:r>
            <a:br>
              <a:rPr lang="nl-BE" sz="2667" dirty="0"/>
            </a:br>
            <a:r>
              <a:rPr lang="nl-BE" sz="1667" dirty="0"/>
              <a:t>Analyse van te ondertekenen documenten </a:t>
            </a:r>
            <a:br>
              <a:rPr lang="nl-BE" sz="1667" dirty="0"/>
            </a:br>
            <a:r>
              <a:rPr lang="nl-BE" sz="1667" dirty="0"/>
              <a:t>binnen de hele organisatie</a:t>
            </a:r>
            <a:br>
              <a:rPr lang="nl-BE" sz="2000" dirty="0"/>
            </a:br>
            <a:endParaRPr lang="nl-BE" sz="2667" dirty="0"/>
          </a:p>
        </p:txBody>
      </p:sp>
      <p:sp>
        <p:nvSpPr>
          <p:cNvPr id="3" name="Ondertitel 2"/>
          <p:cNvSpPr>
            <a:spLocks noGrp="1"/>
          </p:cNvSpPr>
          <p:nvPr>
            <p:ph type="subTitle" idx="4294967295"/>
          </p:nvPr>
        </p:nvSpPr>
        <p:spPr>
          <a:xfrm>
            <a:off x="0" y="3238500"/>
            <a:ext cx="7088188" cy="1460500"/>
          </a:xfrm>
        </p:spPr>
        <p:txBody>
          <a:bodyPr/>
          <a:lstStyle/>
          <a:p>
            <a:pPr algn="r"/>
            <a:endParaRPr lang="nl-BE" sz="1667" dirty="0"/>
          </a:p>
        </p:txBody>
      </p:sp>
    </p:spTree>
    <p:extLst>
      <p:ext uri="{BB962C8B-B14F-4D97-AF65-F5344CB8AC3E}">
        <p14:creationId xmlns:p14="http://schemas.microsoft.com/office/powerpoint/2010/main" val="191552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333" dirty="0"/>
              <a:t>Algemeen doel</a:t>
            </a:r>
          </a:p>
        </p:txBody>
      </p:sp>
      <p:sp>
        <p:nvSpPr>
          <p:cNvPr id="3" name="Tijdelijke aanduiding voor inhoud 2"/>
          <p:cNvSpPr>
            <a:spLocks noGrp="1"/>
          </p:cNvSpPr>
          <p:nvPr>
            <p:ph idx="1"/>
          </p:nvPr>
        </p:nvSpPr>
        <p:spPr>
          <a:xfrm>
            <a:off x="1314400" y="1453515"/>
            <a:ext cx="6858000" cy="3684239"/>
          </a:xfrm>
        </p:spPr>
        <p:txBody>
          <a:bodyPr>
            <a:normAutofit/>
          </a:bodyPr>
          <a:lstStyle/>
          <a:p>
            <a:pPr marL="0" indent="0">
              <a:buNone/>
            </a:pPr>
            <a:endParaRPr lang="nl-BE" sz="2000" b="1" dirty="0">
              <a:solidFill>
                <a:srgbClr val="005A84"/>
              </a:solidFill>
            </a:endParaRPr>
          </a:p>
          <a:p>
            <a:pPr marL="0" indent="0">
              <a:buNone/>
            </a:pPr>
            <a:r>
              <a:rPr lang="nl-BE" sz="2000" b="1" dirty="0">
                <a:solidFill>
                  <a:srgbClr val="005A84"/>
                </a:solidFill>
              </a:rPr>
              <a:t>VEREENVOUDIGING</a:t>
            </a:r>
            <a:r>
              <a:rPr lang="nl-BE" sz="1667" dirty="0"/>
              <a:t> en </a:t>
            </a:r>
            <a:r>
              <a:rPr lang="nl-BE" sz="2000" b="1" dirty="0">
                <a:solidFill>
                  <a:srgbClr val="005A84"/>
                </a:solidFill>
              </a:rPr>
              <a:t>DIGITALISERING</a:t>
            </a:r>
            <a:endParaRPr lang="nl-BE" sz="1667" b="1" dirty="0">
              <a:solidFill>
                <a:srgbClr val="005A84"/>
              </a:solidFill>
            </a:endParaRPr>
          </a:p>
          <a:p>
            <a:pPr marL="0" indent="0">
              <a:buNone/>
            </a:pPr>
            <a:r>
              <a:rPr lang="nl-BE" sz="1667" dirty="0"/>
              <a:t>		van </a:t>
            </a:r>
            <a:r>
              <a:rPr lang="nl-BE" sz="1667" b="1" dirty="0">
                <a:solidFill>
                  <a:srgbClr val="005A84"/>
                </a:solidFill>
              </a:rPr>
              <a:t>ONDERTEKENING</a:t>
            </a:r>
            <a:r>
              <a:rPr lang="nl-BE" sz="1667" dirty="0"/>
              <a:t> van uitgaande documenten</a:t>
            </a:r>
          </a:p>
          <a:p>
            <a:pPr marL="0" indent="0">
              <a:buNone/>
            </a:pPr>
            <a:endParaRPr lang="nl-BE" sz="1667" dirty="0"/>
          </a:p>
          <a:p>
            <a:pPr marL="0" indent="0">
              <a:buNone/>
            </a:pPr>
            <a:endParaRPr lang="nl-BE" sz="1667" dirty="0"/>
          </a:p>
          <a:p>
            <a:pPr marL="0" indent="0">
              <a:buNone/>
            </a:pPr>
            <a:r>
              <a:rPr lang="nl-BE" sz="2000" b="1" dirty="0">
                <a:solidFill>
                  <a:srgbClr val="005A84"/>
                </a:solidFill>
              </a:rPr>
              <a:t>SENSIBILISERING</a:t>
            </a:r>
            <a:r>
              <a:rPr lang="nl-BE" sz="1667" dirty="0"/>
              <a:t> inzake ondertekening op gang brengen</a:t>
            </a:r>
          </a:p>
          <a:p>
            <a:pPr marL="0" indent="0">
              <a:buNone/>
            </a:pPr>
            <a:r>
              <a:rPr lang="nl-BE" sz="1667" dirty="0"/>
              <a:t>	beslissingen structureel </a:t>
            </a:r>
            <a:r>
              <a:rPr lang="nl-BE" sz="1667" b="1" dirty="0">
                <a:solidFill>
                  <a:srgbClr val="005A84"/>
                </a:solidFill>
              </a:rPr>
              <a:t>VERANKEREN</a:t>
            </a:r>
            <a:r>
              <a:rPr lang="nl-BE" sz="1667" dirty="0"/>
              <a:t> binnen organisatie</a:t>
            </a:r>
          </a:p>
          <a:p>
            <a:pPr marL="0" indent="0">
              <a:buNone/>
            </a:pPr>
            <a:endParaRPr lang="nl-BE" sz="1667" dirty="0"/>
          </a:p>
          <a:p>
            <a:pPr marL="0" indent="0">
              <a:buNone/>
            </a:pPr>
            <a:endParaRPr lang="nl-BE" sz="1667" dirty="0"/>
          </a:p>
          <a:p>
            <a:pPr marL="0" indent="0">
              <a:buNone/>
            </a:pPr>
            <a:r>
              <a:rPr lang="nl-BE" sz="2000" b="1" dirty="0">
                <a:solidFill>
                  <a:srgbClr val="005A84"/>
                </a:solidFill>
              </a:rPr>
              <a:t>OPTIMALISATIE</a:t>
            </a:r>
            <a:r>
              <a:rPr lang="nl-BE" sz="1667" dirty="0"/>
              <a:t> van processen en werking diensten</a:t>
            </a:r>
          </a:p>
        </p:txBody>
      </p:sp>
    </p:spTree>
    <p:extLst>
      <p:ext uri="{BB962C8B-B14F-4D97-AF65-F5344CB8AC3E}">
        <p14:creationId xmlns:p14="http://schemas.microsoft.com/office/powerpoint/2010/main" val="428207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333" dirty="0"/>
              <a:t>Vaststellingen</a:t>
            </a:r>
          </a:p>
        </p:txBody>
      </p:sp>
      <p:sp>
        <p:nvSpPr>
          <p:cNvPr id="3" name="Tijdelijke aanduiding voor inhoud 2"/>
          <p:cNvSpPr>
            <a:spLocks noGrp="1"/>
          </p:cNvSpPr>
          <p:nvPr>
            <p:ph idx="1"/>
          </p:nvPr>
        </p:nvSpPr>
        <p:spPr>
          <a:xfrm>
            <a:off x="1314400" y="1513521"/>
            <a:ext cx="6858000" cy="3684239"/>
          </a:xfrm>
        </p:spPr>
        <p:txBody>
          <a:bodyPr>
            <a:normAutofit/>
          </a:bodyPr>
          <a:lstStyle/>
          <a:p>
            <a:pPr marL="0" indent="0">
              <a:buNone/>
            </a:pPr>
            <a:endParaRPr lang="nl-BE" sz="2000" b="1" dirty="0">
              <a:solidFill>
                <a:srgbClr val="005A84"/>
              </a:solidFill>
            </a:endParaRPr>
          </a:p>
          <a:p>
            <a:pPr marL="0" indent="0">
              <a:buNone/>
            </a:pPr>
            <a:r>
              <a:rPr lang="nl-BE" sz="2000" dirty="0"/>
              <a:t>Cultuur om </a:t>
            </a:r>
            <a:r>
              <a:rPr lang="nl-BE" sz="2000" b="1" cap="all" dirty="0">
                <a:solidFill>
                  <a:srgbClr val="005A84"/>
                </a:solidFill>
              </a:rPr>
              <a:t>veel </a:t>
            </a:r>
            <a:r>
              <a:rPr lang="nl-BE" sz="2000" dirty="0"/>
              <a:t>te</a:t>
            </a:r>
            <a:r>
              <a:rPr lang="nl-BE" sz="2000" b="1" cap="all" dirty="0">
                <a:solidFill>
                  <a:srgbClr val="005A84"/>
                </a:solidFill>
              </a:rPr>
              <a:t> ondertekenen</a:t>
            </a:r>
          </a:p>
          <a:p>
            <a:pPr marL="0" indent="0">
              <a:buNone/>
            </a:pPr>
            <a:endParaRPr lang="nl-BE" sz="1667" dirty="0"/>
          </a:p>
          <a:p>
            <a:pPr marL="0" indent="0">
              <a:buNone/>
            </a:pPr>
            <a:r>
              <a:rPr lang="nl-BE" sz="2000" b="1" cap="all" dirty="0">
                <a:solidFill>
                  <a:srgbClr val="005A84"/>
                </a:solidFill>
              </a:rPr>
              <a:t>Onwetendheid</a:t>
            </a:r>
            <a:r>
              <a:rPr lang="nl-BE" sz="2000" dirty="0"/>
              <a:t> over </a:t>
            </a:r>
            <a:r>
              <a:rPr lang="nl-BE" sz="2000" b="1" cap="all" dirty="0">
                <a:solidFill>
                  <a:srgbClr val="005A84"/>
                </a:solidFill>
              </a:rPr>
              <a:t>bevoegdheden</a:t>
            </a:r>
          </a:p>
          <a:p>
            <a:pPr marL="0" indent="0">
              <a:buNone/>
            </a:pPr>
            <a:endParaRPr lang="nl-BE" sz="2000" b="1" dirty="0">
              <a:solidFill>
                <a:srgbClr val="005A84"/>
              </a:solidFill>
            </a:endParaRPr>
          </a:p>
          <a:p>
            <a:pPr marL="0" indent="0">
              <a:buNone/>
            </a:pPr>
            <a:r>
              <a:rPr lang="nl-BE" sz="2000" b="1" cap="all" dirty="0">
                <a:solidFill>
                  <a:srgbClr val="005A84"/>
                </a:solidFill>
              </a:rPr>
              <a:t>Verwarring</a:t>
            </a:r>
            <a:r>
              <a:rPr lang="nl-BE" sz="2000" dirty="0"/>
              <a:t> over </a:t>
            </a:r>
            <a:r>
              <a:rPr lang="nl-BE" sz="2000" b="1" cap="all" dirty="0">
                <a:solidFill>
                  <a:srgbClr val="005A84"/>
                </a:solidFill>
              </a:rPr>
              <a:t>delegaties</a:t>
            </a:r>
          </a:p>
          <a:p>
            <a:pPr marL="0" indent="0">
              <a:buNone/>
            </a:pPr>
            <a:endParaRPr lang="nl-BE" sz="2000" b="1" dirty="0">
              <a:solidFill>
                <a:srgbClr val="005A84"/>
              </a:solidFill>
            </a:endParaRPr>
          </a:p>
          <a:p>
            <a:pPr marL="0" indent="0">
              <a:buNone/>
            </a:pPr>
            <a:r>
              <a:rPr lang="nl-BE" sz="2000" dirty="0"/>
              <a:t>Natte ondertekening maakt </a:t>
            </a:r>
            <a:r>
              <a:rPr lang="nl-BE" sz="2000" b="1" cap="all" dirty="0">
                <a:solidFill>
                  <a:srgbClr val="005A84"/>
                </a:solidFill>
              </a:rPr>
              <a:t>proces</a:t>
            </a:r>
            <a:r>
              <a:rPr lang="nl-BE" sz="2000" dirty="0"/>
              <a:t> soms </a:t>
            </a:r>
            <a:r>
              <a:rPr lang="nl-BE" sz="2000" b="1" cap="all" dirty="0">
                <a:solidFill>
                  <a:srgbClr val="005A84"/>
                </a:solidFill>
              </a:rPr>
              <a:t>complex</a:t>
            </a:r>
          </a:p>
        </p:txBody>
      </p:sp>
    </p:spTree>
    <p:extLst>
      <p:ext uri="{BB962C8B-B14F-4D97-AF65-F5344CB8AC3E}">
        <p14:creationId xmlns:p14="http://schemas.microsoft.com/office/powerpoint/2010/main" val="2524187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43000" y="1177313"/>
            <a:ext cx="6858000" cy="4477680"/>
          </a:xfrm>
        </p:spPr>
        <p:txBody>
          <a:bodyPr>
            <a:normAutofit/>
          </a:bodyPr>
          <a:lstStyle/>
          <a:p>
            <a:pPr marL="0" indent="0">
              <a:buNone/>
            </a:pPr>
            <a:r>
              <a:rPr lang="nl-BE" b="1" dirty="0">
                <a:solidFill>
                  <a:srgbClr val="005A84"/>
                </a:solidFill>
              </a:rPr>
              <a:t>Pilootproject</a:t>
            </a:r>
          </a:p>
          <a:p>
            <a:pPr marL="0" indent="0">
              <a:buNone/>
            </a:pPr>
            <a:endParaRPr lang="nl-BE" sz="1500" dirty="0"/>
          </a:p>
          <a:p>
            <a:pPr marL="0" indent="0">
              <a:buNone/>
            </a:pPr>
            <a:r>
              <a:rPr lang="nl-BE" sz="1667" dirty="0"/>
              <a:t>Dienst </a:t>
            </a:r>
            <a:r>
              <a:rPr lang="nl-BE" sz="1667" b="1" dirty="0">
                <a:solidFill>
                  <a:srgbClr val="005A84"/>
                </a:solidFill>
              </a:rPr>
              <a:t>Wonen en </a:t>
            </a:r>
            <a:r>
              <a:rPr lang="nl-BE" sz="1667" dirty="0"/>
              <a:t>team </a:t>
            </a:r>
            <a:r>
              <a:rPr lang="nl-BE" sz="1667" b="1" dirty="0">
                <a:solidFill>
                  <a:srgbClr val="005A84"/>
                </a:solidFill>
              </a:rPr>
              <a:t>Bevolking </a:t>
            </a:r>
            <a:r>
              <a:rPr lang="nl-BE" sz="1667" dirty="0"/>
              <a:t>passen handtekenbeleid toe op hun documenten.</a:t>
            </a:r>
          </a:p>
          <a:p>
            <a:pPr marL="0" indent="0">
              <a:buNone/>
            </a:pPr>
            <a:endParaRPr lang="nl-BE" sz="1500" dirty="0"/>
          </a:p>
          <a:p>
            <a:pPr marL="0" indent="0">
              <a:buNone/>
            </a:pPr>
            <a:r>
              <a:rPr lang="nl-BE" sz="1667" b="1" dirty="0">
                <a:solidFill>
                  <a:srgbClr val="005A84"/>
                </a:solidFill>
              </a:rPr>
              <a:t>Resultaat:</a:t>
            </a:r>
          </a:p>
          <a:p>
            <a:pPr marL="0" indent="0">
              <a:buNone/>
            </a:pPr>
            <a:r>
              <a:rPr lang="nl-BE" sz="1333" dirty="0"/>
              <a:t>Bevolking: </a:t>
            </a:r>
          </a:p>
          <a:p>
            <a:pPr marL="0" indent="0">
              <a:buNone/>
            </a:pPr>
            <a:endParaRPr lang="nl-BE" sz="1333" dirty="0"/>
          </a:p>
          <a:p>
            <a:pPr marL="0" indent="0">
              <a:buNone/>
            </a:pPr>
            <a:endParaRPr lang="nl-BE" sz="1333" dirty="0"/>
          </a:p>
          <a:p>
            <a:pPr marL="0" indent="0">
              <a:buNone/>
            </a:pPr>
            <a:endParaRPr lang="nl-BE" sz="1333" dirty="0"/>
          </a:p>
          <a:p>
            <a:pPr marL="0" indent="0">
              <a:buNone/>
            </a:pPr>
            <a:endParaRPr lang="nl-BE" sz="1333" dirty="0"/>
          </a:p>
          <a:p>
            <a:pPr marL="0" indent="0">
              <a:buNone/>
            </a:pPr>
            <a:r>
              <a:rPr lang="nl-BE" sz="1333" dirty="0"/>
              <a:t>Wonen: </a:t>
            </a:r>
          </a:p>
          <a:p>
            <a:pPr marL="0" indent="0">
              <a:buNone/>
            </a:pPr>
            <a:endParaRPr lang="nl-BE" sz="1333" dirty="0"/>
          </a:p>
        </p:txBody>
      </p:sp>
      <p:pic>
        <p:nvPicPr>
          <p:cNvPr id="7" name="Afbeelding 6">
            <a:extLst>
              <a:ext uri="{FF2B5EF4-FFF2-40B4-BE49-F238E27FC236}">
                <a16:creationId xmlns:a16="http://schemas.microsoft.com/office/drawing/2014/main" id="{F18A2C91-EA65-47AB-AF25-2AB7511265B3}"/>
              </a:ext>
            </a:extLst>
          </p:cNvPr>
          <p:cNvPicPr>
            <a:picLocks noChangeAspect="1"/>
          </p:cNvPicPr>
          <p:nvPr/>
        </p:nvPicPr>
        <p:blipFill>
          <a:blip r:embed="rId2"/>
          <a:stretch>
            <a:fillRect/>
          </a:stretch>
        </p:blipFill>
        <p:spPr>
          <a:xfrm>
            <a:off x="2171402" y="3157533"/>
            <a:ext cx="4359659" cy="1030622"/>
          </a:xfrm>
          <a:prstGeom prst="rect">
            <a:avLst/>
          </a:prstGeom>
        </p:spPr>
      </p:pic>
      <p:pic>
        <p:nvPicPr>
          <p:cNvPr id="6" name="Afbeelding 5">
            <a:extLst>
              <a:ext uri="{FF2B5EF4-FFF2-40B4-BE49-F238E27FC236}">
                <a16:creationId xmlns:a16="http://schemas.microsoft.com/office/drawing/2014/main" id="{39876615-087B-4B28-8BBD-1CA3E8033C28}"/>
              </a:ext>
            </a:extLst>
          </p:cNvPr>
          <p:cNvPicPr>
            <a:picLocks noChangeAspect="1"/>
          </p:cNvPicPr>
          <p:nvPr/>
        </p:nvPicPr>
        <p:blipFill rotWithShape="1">
          <a:blip r:embed="rId3"/>
          <a:srcRect/>
          <a:stretch/>
        </p:blipFill>
        <p:spPr>
          <a:xfrm>
            <a:off x="4590520" y="4421378"/>
            <a:ext cx="3410480" cy="847323"/>
          </a:xfrm>
          <a:prstGeom prst="rect">
            <a:avLst/>
          </a:prstGeom>
        </p:spPr>
      </p:pic>
      <p:sp>
        <p:nvSpPr>
          <p:cNvPr id="2" name="Titel 1"/>
          <p:cNvSpPr>
            <a:spLocks noGrp="1"/>
          </p:cNvSpPr>
          <p:nvPr>
            <p:ph type="title"/>
          </p:nvPr>
        </p:nvSpPr>
        <p:spPr/>
        <p:txBody>
          <a:bodyPr>
            <a:normAutofit/>
          </a:bodyPr>
          <a:lstStyle/>
          <a:p>
            <a:r>
              <a:rPr lang="nl-BE" sz="2333" dirty="0"/>
              <a:t>Waar waren we gebleven?</a:t>
            </a:r>
          </a:p>
        </p:txBody>
      </p:sp>
      <p:pic>
        <p:nvPicPr>
          <p:cNvPr id="5" name="Afbeelding 4">
            <a:extLst>
              <a:ext uri="{FF2B5EF4-FFF2-40B4-BE49-F238E27FC236}">
                <a16:creationId xmlns:a16="http://schemas.microsoft.com/office/drawing/2014/main" id="{E32F8343-FAFD-4929-94A7-A3F299C03016}"/>
              </a:ext>
            </a:extLst>
          </p:cNvPr>
          <p:cNvPicPr>
            <a:picLocks noChangeAspect="1"/>
          </p:cNvPicPr>
          <p:nvPr/>
        </p:nvPicPr>
        <p:blipFill rotWithShape="1">
          <a:blip r:embed="rId4"/>
          <a:srcRect r="2745"/>
          <a:stretch/>
        </p:blipFill>
        <p:spPr>
          <a:xfrm>
            <a:off x="2171734" y="4417673"/>
            <a:ext cx="2460273" cy="960107"/>
          </a:xfrm>
          <a:prstGeom prst="rect">
            <a:avLst/>
          </a:prstGeom>
        </p:spPr>
      </p:pic>
    </p:spTree>
    <p:extLst>
      <p:ext uri="{BB962C8B-B14F-4D97-AF65-F5344CB8AC3E}">
        <p14:creationId xmlns:p14="http://schemas.microsoft.com/office/powerpoint/2010/main" val="135000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333" dirty="0"/>
              <a:t>Wat zijn we van plan?</a:t>
            </a:r>
          </a:p>
        </p:txBody>
      </p:sp>
      <p:sp>
        <p:nvSpPr>
          <p:cNvPr id="9" name="Tekstvak 8">
            <a:extLst>
              <a:ext uri="{FF2B5EF4-FFF2-40B4-BE49-F238E27FC236}">
                <a16:creationId xmlns:a16="http://schemas.microsoft.com/office/drawing/2014/main" id="{D01543F3-AC78-4CB6-9FF4-193B515415E0}"/>
              </a:ext>
            </a:extLst>
          </p:cNvPr>
          <p:cNvSpPr txBox="1"/>
          <p:nvPr/>
        </p:nvSpPr>
        <p:spPr>
          <a:xfrm>
            <a:off x="1091613" y="1477347"/>
            <a:ext cx="7029400" cy="3862789"/>
          </a:xfrm>
          <a:prstGeom prst="rect">
            <a:avLst/>
          </a:prstGeom>
          <a:noFill/>
        </p:spPr>
        <p:txBody>
          <a:bodyPr wrap="square" rtlCol="0">
            <a:spAutoFit/>
          </a:bodyPr>
          <a:lstStyle/>
          <a:p>
            <a:pPr defTabSz="761970"/>
            <a:r>
              <a:rPr lang="nl-BE" sz="1667" b="1" dirty="0">
                <a:solidFill>
                  <a:srgbClr val="005A84"/>
                </a:solidFill>
                <a:latin typeface="Proxima Nova Rg" pitchFamily="50" charset="0"/>
              </a:rPr>
              <a:t>Toepassen</a:t>
            </a:r>
            <a:r>
              <a:rPr lang="nl-BE" sz="1667" dirty="0">
                <a:solidFill>
                  <a:srgbClr val="005A84"/>
                </a:solidFill>
                <a:latin typeface="Proxima Nova Rg" pitchFamily="50" charset="0"/>
              </a:rPr>
              <a:t> van handtekenbeleid op documenten van de </a:t>
            </a:r>
            <a:r>
              <a:rPr lang="nl-BE" sz="1667" b="1" dirty="0">
                <a:solidFill>
                  <a:srgbClr val="005A84"/>
                </a:solidFill>
                <a:latin typeface="Proxima Nova Rg" pitchFamily="50" charset="0"/>
              </a:rPr>
              <a:t>hele organisatie</a:t>
            </a:r>
          </a:p>
          <a:p>
            <a:pPr defTabSz="761970"/>
            <a:endParaRPr lang="nl-BE" sz="1667" b="1" dirty="0">
              <a:solidFill>
                <a:srgbClr val="005A84"/>
              </a:solidFill>
              <a:latin typeface="Proxima Nova Rg" pitchFamily="50" charset="0"/>
            </a:endParaRPr>
          </a:p>
          <a:p>
            <a:pPr defTabSz="761970"/>
            <a:r>
              <a:rPr lang="nl-BE" sz="1667" b="1" dirty="0">
                <a:solidFill>
                  <a:srgbClr val="005A84"/>
                </a:solidFill>
                <a:latin typeface="Proxima Nova Rg" pitchFamily="50" charset="0"/>
              </a:rPr>
              <a:t>Doel</a:t>
            </a:r>
            <a:r>
              <a:rPr lang="nl-BE" sz="1667" dirty="0">
                <a:solidFill>
                  <a:srgbClr val="005A84"/>
                </a:solidFill>
                <a:latin typeface="Proxima Nova Rg" pitchFamily="50" charset="0"/>
              </a:rPr>
              <a:t> =</a:t>
            </a:r>
          </a:p>
          <a:p>
            <a:pPr defTabSz="761970"/>
            <a:endParaRPr lang="nl-BE" sz="1500" b="1" dirty="0">
              <a:solidFill>
                <a:srgbClr val="005A84"/>
              </a:solidFill>
              <a:latin typeface="Proxima Nova Rg" pitchFamily="50" charset="0"/>
            </a:endParaRPr>
          </a:p>
          <a:p>
            <a:pPr marL="238115" indent="-238115" defTabSz="761970">
              <a:buFont typeface="Arial" panose="020B0604020202020204" pitchFamily="34" charset="0"/>
              <a:buChar char="•"/>
            </a:pPr>
            <a:r>
              <a:rPr lang="nl-BE" sz="1500" b="1" dirty="0">
                <a:solidFill>
                  <a:srgbClr val="005A84"/>
                </a:solidFill>
                <a:latin typeface="Proxima Nova Rg" pitchFamily="50" charset="0"/>
              </a:rPr>
              <a:t>orde en eenheid brengen </a:t>
            </a:r>
            <a:r>
              <a:rPr lang="nl-BE" sz="1500" dirty="0">
                <a:solidFill>
                  <a:srgbClr val="005A84"/>
                </a:solidFill>
                <a:latin typeface="Proxima Nova Rg" pitchFamily="50" charset="0"/>
              </a:rPr>
              <a:t>=&gt; vereenvoudiging, efficiëntie, reflectie</a:t>
            </a:r>
          </a:p>
          <a:p>
            <a:pPr marL="238115" indent="-238115" defTabSz="761970">
              <a:buFont typeface="Arial" panose="020B0604020202020204" pitchFamily="34" charset="0"/>
              <a:buChar char="•"/>
            </a:pPr>
            <a:endParaRPr lang="nl-BE" sz="1500" dirty="0">
              <a:solidFill>
                <a:srgbClr val="005A84"/>
              </a:solidFill>
              <a:latin typeface="Proxima Nova Rg" pitchFamily="50" charset="0"/>
            </a:endParaRPr>
          </a:p>
          <a:p>
            <a:pPr marL="238115" indent="-238115" defTabSz="761970">
              <a:buFont typeface="Arial" panose="020B0604020202020204" pitchFamily="34" charset="0"/>
              <a:buChar char="•"/>
            </a:pPr>
            <a:r>
              <a:rPr lang="nl-BE" sz="1500" b="1" dirty="0">
                <a:solidFill>
                  <a:srgbClr val="005A84"/>
                </a:solidFill>
                <a:latin typeface="Proxima Nova Rg" pitchFamily="50" charset="0"/>
              </a:rPr>
              <a:t>functionele analyse maken om beslissingen te kunnen nemen </a:t>
            </a:r>
            <a:r>
              <a:rPr lang="nl-BE" sz="1500" dirty="0">
                <a:solidFill>
                  <a:srgbClr val="005A84"/>
                </a:solidFill>
                <a:latin typeface="Proxima Nova Rg" pitchFamily="50" charset="0"/>
              </a:rPr>
              <a:t>voor fase 3 - digitale handtekening</a:t>
            </a:r>
          </a:p>
          <a:p>
            <a:pPr defTabSz="761970"/>
            <a:endParaRPr lang="nl-BE" sz="1500" dirty="0">
              <a:solidFill>
                <a:srgbClr val="005A84"/>
              </a:solidFill>
              <a:latin typeface="Proxima Nova Rg" pitchFamily="50" charset="0"/>
            </a:endParaRPr>
          </a:p>
          <a:p>
            <a:pPr marL="1000085" lvl="2" indent="-238115" defTabSz="761970">
              <a:buFont typeface="Arial" panose="020B0604020202020204" pitchFamily="34" charset="0"/>
              <a:buChar char="•"/>
            </a:pPr>
            <a:r>
              <a:rPr lang="nl-BE" sz="1500" dirty="0">
                <a:solidFill>
                  <a:srgbClr val="005A84"/>
                </a:solidFill>
                <a:latin typeface="Proxima Nova Rg" pitchFamily="50" charset="0"/>
              </a:rPr>
              <a:t>resultaten geven ons nog</a:t>
            </a:r>
            <a:r>
              <a:rPr lang="nl-BE" sz="1500" b="1" dirty="0">
                <a:solidFill>
                  <a:srgbClr val="005A84"/>
                </a:solidFill>
                <a:latin typeface="Proxima Nova Rg" pitchFamily="50" charset="0"/>
              </a:rPr>
              <a:t> meer zicht op wat we nog ‘moeten’ ondertekenen</a:t>
            </a:r>
            <a:r>
              <a:rPr lang="nl-BE" sz="1500" dirty="0">
                <a:solidFill>
                  <a:srgbClr val="005A84"/>
                </a:solidFill>
                <a:latin typeface="Proxima Nova Rg" pitchFamily="50" charset="0"/>
              </a:rPr>
              <a:t>.</a:t>
            </a:r>
          </a:p>
          <a:p>
            <a:pPr marL="1000085" lvl="2" indent="-238115" defTabSz="761970">
              <a:buFont typeface="Arial" panose="020B0604020202020204" pitchFamily="34" charset="0"/>
              <a:buChar char="•"/>
            </a:pPr>
            <a:endParaRPr lang="nl-BE" sz="1500" dirty="0">
              <a:solidFill>
                <a:srgbClr val="005A84"/>
              </a:solidFill>
              <a:latin typeface="Proxima Nova Rg" pitchFamily="50" charset="0"/>
            </a:endParaRPr>
          </a:p>
          <a:p>
            <a:pPr marL="1000085" lvl="2" indent="-238115" defTabSz="761970">
              <a:buFont typeface="Arial" panose="020B0604020202020204" pitchFamily="34" charset="0"/>
              <a:buChar char="•"/>
            </a:pPr>
            <a:r>
              <a:rPr lang="nl-BE" sz="1500" dirty="0">
                <a:solidFill>
                  <a:srgbClr val="005A84"/>
                </a:solidFill>
                <a:latin typeface="Proxima Nova Rg" pitchFamily="50" charset="0"/>
              </a:rPr>
              <a:t>met deze informatie kunnen we </a:t>
            </a:r>
            <a:r>
              <a:rPr lang="nl-BE" sz="1500" b="1" dirty="0">
                <a:solidFill>
                  <a:srgbClr val="005A84"/>
                </a:solidFill>
                <a:latin typeface="Proxima Nova Rg" pitchFamily="50" charset="0"/>
              </a:rPr>
              <a:t>beslissingen nemen over gekwalificeerde handtekening</a:t>
            </a:r>
          </a:p>
          <a:p>
            <a:pPr marL="761970" lvl="2" defTabSz="761970"/>
            <a:r>
              <a:rPr lang="nl-BE" sz="1500" b="1" dirty="0">
                <a:solidFill>
                  <a:srgbClr val="005A84"/>
                </a:solidFill>
                <a:latin typeface="Proxima Nova Rg" pitchFamily="50" charset="0"/>
              </a:rPr>
              <a:t>	</a:t>
            </a:r>
            <a:r>
              <a:rPr lang="nl-BE" sz="1500" dirty="0">
                <a:solidFill>
                  <a:srgbClr val="005A84"/>
                </a:solidFill>
                <a:latin typeface="Proxima Nova Rg" pitchFamily="50" charset="0"/>
              </a:rPr>
              <a:t>=&gt; wat hebben we nodig?</a:t>
            </a:r>
          </a:p>
          <a:p>
            <a:pPr marL="761970" lvl="2" defTabSz="761970"/>
            <a:r>
              <a:rPr lang="nl-BE" sz="1500" dirty="0">
                <a:solidFill>
                  <a:srgbClr val="005A84"/>
                </a:solidFill>
                <a:latin typeface="Proxima Nova Rg" pitchFamily="50" charset="0"/>
              </a:rPr>
              <a:t>	=&gt; wie moet hier gebruik van kunnen maken?</a:t>
            </a:r>
            <a:endParaRPr lang="nl-BE" sz="1417" dirty="0">
              <a:solidFill>
                <a:srgbClr val="005A84"/>
              </a:solidFill>
              <a:latin typeface="Proxima Nova Rg" pitchFamily="50" charset="0"/>
            </a:endParaRPr>
          </a:p>
        </p:txBody>
      </p:sp>
    </p:spTree>
    <p:extLst>
      <p:ext uri="{BB962C8B-B14F-4D97-AF65-F5344CB8AC3E}">
        <p14:creationId xmlns:p14="http://schemas.microsoft.com/office/powerpoint/2010/main" val="293736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333" dirty="0"/>
              <a:t>Aanpak</a:t>
            </a:r>
          </a:p>
        </p:txBody>
      </p:sp>
      <p:sp>
        <p:nvSpPr>
          <p:cNvPr id="4" name="Ovaal 3">
            <a:extLst>
              <a:ext uri="{FF2B5EF4-FFF2-40B4-BE49-F238E27FC236}">
                <a16:creationId xmlns:a16="http://schemas.microsoft.com/office/drawing/2014/main" id="{937528B3-EC5B-433B-AFD8-8F6CA4606FB9}"/>
              </a:ext>
            </a:extLst>
          </p:cNvPr>
          <p:cNvSpPr/>
          <p:nvPr/>
        </p:nvSpPr>
        <p:spPr>
          <a:xfrm>
            <a:off x="1931707" y="1717374"/>
            <a:ext cx="1500167" cy="840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r>
              <a:rPr lang="nl-BE" sz="1500" b="1" dirty="0" err="1">
                <a:solidFill>
                  <a:prstClr val="white"/>
                </a:solidFill>
                <a:latin typeface="Calibri"/>
              </a:rPr>
              <a:t>Beslissings-boom</a:t>
            </a:r>
            <a:endParaRPr lang="nl-BE" sz="1500" dirty="0">
              <a:solidFill>
                <a:prstClr val="white"/>
              </a:solidFill>
              <a:latin typeface="Calibri"/>
            </a:endParaRPr>
          </a:p>
        </p:txBody>
      </p:sp>
      <p:sp>
        <p:nvSpPr>
          <p:cNvPr id="5" name="Ovaal 4">
            <a:extLst>
              <a:ext uri="{FF2B5EF4-FFF2-40B4-BE49-F238E27FC236}">
                <a16:creationId xmlns:a16="http://schemas.microsoft.com/office/drawing/2014/main" id="{300661BA-5934-43D0-ACFA-837908D28E40}"/>
              </a:ext>
            </a:extLst>
          </p:cNvPr>
          <p:cNvSpPr/>
          <p:nvPr/>
        </p:nvSpPr>
        <p:spPr>
          <a:xfrm>
            <a:off x="1931707" y="3816193"/>
            <a:ext cx="1500167" cy="840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defTabSz="761970"/>
            <a:r>
              <a:rPr lang="nl-BE" sz="1500" b="1" dirty="0">
                <a:solidFill>
                  <a:prstClr val="white"/>
                </a:solidFill>
                <a:latin typeface="Calibri"/>
              </a:rPr>
              <a:t>Ervaringen</a:t>
            </a:r>
          </a:p>
        </p:txBody>
      </p:sp>
      <p:sp>
        <p:nvSpPr>
          <p:cNvPr id="6" name="Ovaal 5">
            <a:extLst>
              <a:ext uri="{FF2B5EF4-FFF2-40B4-BE49-F238E27FC236}">
                <a16:creationId xmlns:a16="http://schemas.microsoft.com/office/drawing/2014/main" id="{752EB5B4-1584-40FD-B8C9-1F2B5390E9DA}"/>
              </a:ext>
            </a:extLst>
          </p:cNvPr>
          <p:cNvSpPr/>
          <p:nvPr/>
        </p:nvSpPr>
        <p:spPr>
          <a:xfrm>
            <a:off x="5592113" y="1717374"/>
            <a:ext cx="1500167" cy="840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defTabSz="761970"/>
            <a:r>
              <a:rPr lang="nl-BE" sz="1500" b="1" dirty="0">
                <a:solidFill>
                  <a:prstClr val="white"/>
                </a:solidFill>
                <a:latin typeface="Calibri"/>
              </a:rPr>
              <a:t>Sjabloon overzichts-tabel</a:t>
            </a:r>
          </a:p>
        </p:txBody>
      </p:sp>
      <p:sp>
        <p:nvSpPr>
          <p:cNvPr id="7" name="Ovaal 6">
            <a:extLst>
              <a:ext uri="{FF2B5EF4-FFF2-40B4-BE49-F238E27FC236}">
                <a16:creationId xmlns:a16="http://schemas.microsoft.com/office/drawing/2014/main" id="{09A090FB-1181-473E-A3FE-129FCCF61845}"/>
              </a:ext>
            </a:extLst>
          </p:cNvPr>
          <p:cNvSpPr/>
          <p:nvPr/>
        </p:nvSpPr>
        <p:spPr>
          <a:xfrm>
            <a:off x="5592113" y="3823042"/>
            <a:ext cx="1500167" cy="840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defTabSz="761970"/>
            <a:r>
              <a:rPr lang="nl-BE" sz="1500" b="1" dirty="0" err="1">
                <a:solidFill>
                  <a:prstClr val="white"/>
                </a:solidFill>
                <a:latin typeface="Calibri"/>
              </a:rPr>
              <a:t>RichtlijnenDocument</a:t>
            </a:r>
            <a:r>
              <a:rPr lang="nl-BE" sz="1500" b="1" dirty="0">
                <a:solidFill>
                  <a:prstClr val="white"/>
                </a:solidFill>
                <a:latin typeface="Calibri"/>
              </a:rPr>
              <a:t>-types</a:t>
            </a:r>
          </a:p>
        </p:txBody>
      </p:sp>
      <p:sp>
        <p:nvSpPr>
          <p:cNvPr id="8" name="Ovaal 7">
            <a:extLst>
              <a:ext uri="{FF2B5EF4-FFF2-40B4-BE49-F238E27FC236}">
                <a16:creationId xmlns:a16="http://schemas.microsoft.com/office/drawing/2014/main" id="{0AA1A632-9AD8-4BC1-91EC-ECAA6A65FD7D}"/>
              </a:ext>
            </a:extLst>
          </p:cNvPr>
          <p:cNvSpPr/>
          <p:nvPr/>
        </p:nvSpPr>
        <p:spPr>
          <a:xfrm>
            <a:off x="3581890" y="2604230"/>
            <a:ext cx="1860207" cy="1158213"/>
          </a:xfrm>
          <a:prstGeom prst="ellipse">
            <a:avLst/>
          </a:prstGeom>
        </p:spPr>
        <p:style>
          <a:lnRef idx="0">
            <a:schemeClr val="accent1"/>
          </a:lnRef>
          <a:fillRef idx="1001">
            <a:schemeClr val="dk2"/>
          </a:fillRef>
          <a:effectRef idx="3">
            <a:schemeClr val="accent1"/>
          </a:effectRef>
          <a:fontRef idx="minor">
            <a:schemeClr val="lt1"/>
          </a:fontRef>
        </p:style>
        <p:txBody>
          <a:bodyPr rtlCol="0" anchor="ctr"/>
          <a:lstStyle/>
          <a:p>
            <a:pPr algn="ctr" defTabSz="761970"/>
            <a:r>
              <a:rPr lang="nl-BE" sz="2000" b="1" dirty="0">
                <a:solidFill>
                  <a:prstClr val="white"/>
                </a:solidFill>
                <a:latin typeface="Calibri"/>
              </a:rPr>
              <a:t>Diensten</a:t>
            </a:r>
            <a:endParaRPr lang="nl-BE" sz="2000" dirty="0">
              <a:solidFill>
                <a:prstClr val="white"/>
              </a:solidFill>
              <a:latin typeface="Calibri"/>
            </a:endParaRPr>
          </a:p>
        </p:txBody>
      </p:sp>
      <p:sp>
        <p:nvSpPr>
          <p:cNvPr id="12" name="Pijl: ingekeept rechts 11">
            <a:extLst>
              <a:ext uri="{FF2B5EF4-FFF2-40B4-BE49-F238E27FC236}">
                <a16:creationId xmlns:a16="http://schemas.microsoft.com/office/drawing/2014/main" id="{B26C8E1D-2FBB-4F3D-A7F5-59D7D1603559}"/>
              </a:ext>
            </a:extLst>
          </p:cNvPr>
          <p:cNvSpPr/>
          <p:nvPr/>
        </p:nvSpPr>
        <p:spPr>
          <a:xfrm rot="2116918">
            <a:off x="3315010" y="2467407"/>
            <a:ext cx="443102" cy="294617"/>
          </a:xfrm>
          <a:prstGeom prst="notchedRightArrow">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nl-BE" sz="1500">
              <a:solidFill>
                <a:prstClr val="white"/>
              </a:solidFill>
              <a:latin typeface="Calibri"/>
            </a:endParaRPr>
          </a:p>
        </p:txBody>
      </p:sp>
      <p:sp>
        <p:nvSpPr>
          <p:cNvPr id="13" name="Pijl: ingekeept rechts 12">
            <a:extLst>
              <a:ext uri="{FF2B5EF4-FFF2-40B4-BE49-F238E27FC236}">
                <a16:creationId xmlns:a16="http://schemas.microsoft.com/office/drawing/2014/main" id="{C694E5BE-1503-47A0-AE1B-9543FCFF7F11}"/>
              </a:ext>
            </a:extLst>
          </p:cNvPr>
          <p:cNvSpPr/>
          <p:nvPr/>
        </p:nvSpPr>
        <p:spPr>
          <a:xfrm rot="19483082" flipH="1">
            <a:off x="5265876" y="2467408"/>
            <a:ext cx="443102" cy="294617"/>
          </a:xfrm>
          <a:prstGeom prst="notchedRightArrow">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nl-BE" sz="1500">
              <a:solidFill>
                <a:prstClr val="white"/>
              </a:solidFill>
              <a:latin typeface="Calibri"/>
            </a:endParaRPr>
          </a:p>
        </p:txBody>
      </p:sp>
      <p:sp>
        <p:nvSpPr>
          <p:cNvPr id="14" name="Pijl: ingekeept rechts 13">
            <a:extLst>
              <a:ext uri="{FF2B5EF4-FFF2-40B4-BE49-F238E27FC236}">
                <a16:creationId xmlns:a16="http://schemas.microsoft.com/office/drawing/2014/main" id="{626B8165-3B0B-4306-BA42-CE77AC160811}"/>
              </a:ext>
            </a:extLst>
          </p:cNvPr>
          <p:cNvSpPr/>
          <p:nvPr/>
        </p:nvSpPr>
        <p:spPr>
          <a:xfrm rot="19483082" flipV="1">
            <a:off x="3315010" y="3615134"/>
            <a:ext cx="443102" cy="294617"/>
          </a:xfrm>
          <a:prstGeom prst="notchedRightArrow">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nl-BE" sz="1500">
              <a:solidFill>
                <a:prstClr val="white"/>
              </a:solidFill>
              <a:latin typeface="Calibri"/>
            </a:endParaRPr>
          </a:p>
        </p:txBody>
      </p:sp>
      <p:sp>
        <p:nvSpPr>
          <p:cNvPr id="15" name="Pijl: ingekeept rechts 14">
            <a:extLst>
              <a:ext uri="{FF2B5EF4-FFF2-40B4-BE49-F238E27FC236}">
                <a16:creationId xmlns:a16="http://schemas.microsoft.com/office/drawing/2014/main" id="{80D17461-F390-4FC9-A6C7-42C615D7B28C}"/>
              </a:ext>
            </a:extLst>
          </p:cNvPr>
          <p:cNvSpPr/>
          <p:nvPr/>
        </p:nvSpPr>
        <p:spPr>
          <a:xfrm rot="2116918" flipH="1" flipV="1">
            <a:off x="5220546" y="3615135"/>
            <a:ext cx="443102" cy="294617"/>
          </a:xfrm>
          <a:prstGeom prst="notchedRightArrow">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nl-BE" sz="1500">
              <a:solidFill>
                <a:prstClr val="white"/>
              </a:solidFill>
              <a:latin typeface="Calibri"/>
            </a:endParaRPr>
          </a:p>
        </p:txBody>
      </p:sp>
      <p:sp>
        <p:nvSpPr>
          <p:cNvPr id="3" name="Rechthoek 2">
            <a:extLst>
              <a:ext uri="{FF2B5EF4-FFF2-40B4-BE49-F238E27FC236}">
                <a16:creationId xmlns:a16="http://schemas.microsoft.com/office/drawing/2014/main" id="{971FE5DF-1558-426F-A386-24275A97FE70}"/>
              </a:ext>
            </a:extLst>
          </p:cNvPr>
          <p:cNvSpPr/>
          <p:nvPr/>
        </p:nvSpPr>
        <p:spPr>
          <a:xfrm>
            <a:off x="1271633" y="1117307"/>
            <a:ext cx="1995354" cy="400110"/>
          </a:xfrm>
          <a:prstGeom prst="rect">
            <a:avLst/>
          </a:prstGeom>
        </p:spPr>
        <p:txBody>
          <a:bodyPr wrap="none">
            <a:spAutoFit/>
          </a:bodyPr>
          <a:lstStyle/>
          <a:p>
            <a:pPr defTabSz="761970"/>
            <a:r>
              <a:rPr lang="nl-BE" sz="2000" b="1" u="sng" dirty="0">
                <a:solidFill>
                  <a:srgbClr val="005A84"/>
                </a:solidFill>
                <a:latin typeface="Calibri"/>
              </a:rPr>
              <a:t>TOOLS</a:t>
            </a:r>
            <a:r>
              <a:rPr lang="nl-BE" sz="2000" b="1" dirty="0">
                <a:solidFill>
                  <a:srgbClr val="005A84"/>
                </a:solidFill>
                <a:latin typeface="Calibri"/>
              </a:rPr>
              <a:t> aanreiken</a:t>
            </a:r>
            <a:endParaRPr lang="nl-BE" sz="2000" dirty="0">
              <a:solidFill>
                <a:prstClr val="black"/>
              </a:solidFill>
              <a:latin typeface="Calibri"/>
            </a:endParaRPr>
          </a:p>
        </p:txBody>
      </p:sp>
      <p:sp>
        <p:nvSpPr>
          <p:cNvPr id="16" name="Rechthoek 15">
            <a:extLst>
              <a:ext uri="{FF2B5EF4-FFF2-40B4-BE49-F238E27FC236}">
                <a16:creationId xmlns:a16="http://schemas.microsoft.com/office/drawing/2014/main" id="{3158B545-DFC4-4626-9F78-2EA19141F266}"/>
              </a:ext>
            </a:extLst>
          </p:cNvPr>
          <p:cNvSpPr/>
          <p:nvPr/>
        </p:nvSpPr>
        <p:spPr>
          <a:xfrm>
            <a:off x="5292080" y="5074349"/>
            <a:ext cx="2881302" cy="400110"/>
          </a:xfrm>
          <a:prstGeom prst="rect">
            <a:avLst/>
          </a:prstGeom>
        </p:spPr>
        <p:txBody>
          <a:bodyPr wrap="none">
            <a:spAutoFit/>
          </a:bodyPr>
          <a:lstStyle/>
          <a:p>
            <a:pPr defTabSz="761970"/>
            <a:r>
              <a:rPr lang="nl-BE" sz="2000" b="1" dirty="0">
                <a:solidFill>
                  <a:srgbClr val="005A84"/>
                </a:solidFill>
                <a:latin typeface="Calibri"/>
              </a:rPr>
              <a:t>diensten </a:t>
            </a:r>
            <a:r>
              <a:rPr lang="nl-BE" sz="2000" b="1" u="sng" dirty="0">
                <a:solidFill>
                  <a:srgbClr val="005A84"/>
                </a:solidFill>
                <a:latin typeface="Calibri"/>
              </a:rPr>
              <a:t>ZELF</a:t>
            </a:r>
            <a:r>
              <a:rPr lang="nl-BE" sz="2000" b="1" dirty="0">
                <a:solidFill>
                  <a:srgbClr val="005A84"/>
                </a:solidFill>
                <a:latin typeface="Calibri"/>
              </a:rPr>
              <a:t> aan de slag</a:t>
            </a:r>
            <a:endParaRPr lang="nl-BE" sz="2000" dirty="0">
              <a:solidFill>
                <a:prstClr val="black"/>
              </a:solidFill>
              <a:latin typeface="Calibri"/>
            </a:endParaRPr>
          </a:p>
        </p:txBody>
      </p:sp>
    </p:spTree>
    <p:extLst>
      <p:ext uri="{BB962C8B-B14F-4D97-AF65-F5344CB8AC3E}">
        <p14:creationId xmlns:p14="http://schemas.microsoft.com/office/powerpoint/2010/main" val="2278651634"/>
      </p:ext>
    </p:extLst>
  </p:cSld>
  <p:clrMapOvr>
    <a:masterClrMapping/>
  </p:clrMapOvr>
</p:sld>
</file>

<file path=ppt/theme/theme1.xml><?xml version="1.0" encoding="utf-8"?>
<a:theme xmlns:a="http://schemas.openxmlformats.org/drawingml/2006/main" name="Kantoorthema">
  <a:themeElements>
    <a:clrScheme name="Gro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angepast 1">
      <a:majorFont>
        <a:latin typeface="Proxima Nova Rg"/>
        <a:ea typeface=""/>
        <a:cs typeface=""/>
      </a:majorFont>
      <a:minorFont>
        <a:latin typeface="Proxima Nova Rg"/>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_OverheidsinstellingVHJaar.potx" id="{086A148E-6EF0-4222-8C97-921AA113C413}" vid="{4EAAF046-2E9F-454F-97EA-661DF548F99F}"/>
    </a:ext>
  </a:extLst>
</a:theme>
</file>

<file path=ppt/theme/theme2.xml><?xml version="1.0" encoding="utf-8"?>
<a:theme xmlns:a="http://schemas.openxmlformats.org/drawingml/2006/main" name="Richtlijnen procesbeschrijvingen Groep Mechele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jabloon_OverheidsinstellingVHJaar">
  <a:themeElements>
    <a:clrScheme name="Gro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angepast 1">
      <a:majorFont>
        <a:latin typeface="Proxima Nova Rg"/>
        <a:ea typeface=""/>
        <a:cs typeface=""/>
      </a:majorFont>
      <a:minorFont>
        <a:latin typeface="Proxima Nova Rg"/>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_OverheidsinstellingVHJaar.potx" id="{7886F7F5-1C11-468C-90D7-488D850CA554}" vid="{6A388820-2F80-4589-B340-77F35633C66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804</Words>
  <Application>Microsoft Office PowerPoint</Application>
  <PresentationFormat>Diavoorstelling (16:10)</PresentationFormat>
  <Paragraphs>236</Paragraphs>
  <Slides>29</Slides>
  <Notes>12</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29</vt:i4>
      </vt:variant>
    </vt:vector>
  </HeadingPairs>
  <TitlesOfParts>
    <vt:vector size="37" baseType="lpstr">
      <vt:lpstr>Arial</vt:lpstr>
      <vt:lpstr>Calibri</vt:lpstr>
      <vt:lpstr>Impact</vt:lpstr>
      <vt:lpstr>Proxima Nova Rg</vt:lpstr>
      <vt:lpstr>Verdana</vt:lpstr>
      <vt:lpstr>Kantoorthema</vt:lpstr>
      <vt:lpstr>Richtlijnen procesbeschrijvingen Groep Mechelen</vt:lpstr>
      <vt:lpstr>Sjabloon_OverheidsinstellingVHJaar</vt:lpstr>
      <vt:lpstr>Groep Mechelen</vt:lpstr>
      <vt:lpstr>Agenda</vt:lpstr>
      <vt:lpstr>Nieuwe leidinggevende en stafmedewerkers </vt:lpstr>
      <vt:lpstr>Handtekenbeleid Analyse van te ondertekenen documenten  binnen de hele organisatie </vt:lpstr>
      <vt:lpstr>Algemeen doel</vt:lpstr>
      <vt:lpstr>Vaststellingen</vt:lpstr>
      <vt:lpstr>Waar waren we gebleven?</vt:lpstr>
      <vt:lpstr>Wat zijn we van plan?</vt:lpstr>
      <vt:lpstr>Aanpak</vt:lpstr>
      <vt:lpstr>Aanpak</vt:lpstr>
      <vt:lpstr>Planning</vt:lpstr>
      <vt:lpstr>Groep Mechelen</vt:lpstr>
      <vt:lpstr>Decretale basis</vt:lpstr>
      <vt:lpstr>Algemene uitgangspunten </vt:lpstr>
      <vt:lpstr>Algemene uitgangspunten </vt:lpstr>
      <vt:lpstr>Algemene uitgangspunten: DNA </vt:lpstr>
      <vt:lpstr>Algemene uitgangspunten </vt:lpstr>
      <vt:lpstr>Rollen college en m-team </vt:lpstr>
      <vt:lpstr>Rollen college en m-team </vt:lpstr>
      <vt:lpstr>Rollen college en m-team </vt:lpstr>
      <vt:lpstr>Deontologie</vt:lpstr>
      <vt:lpstr>Deontologie </vt:lpstr>
      <vt:lpstr>Gedelegeerde bevoegdheden </vt:lpstr>
      <vt:lpstr>Evaluatie van de afsprakennota</vt:lpstr>
      <vt:lpstr>Evaluatie</vt:lpstr>
      <vt:lpstr>Vormen van flexibel werken </vt:lpstr>
      <vt:lpstr>PowerPoint-presentatie</vt:lpstr>
      <vt:lpstr>Swing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Groep Mechelen</dc:title>
  <dc:creator>Van Hoof Tine</dc:creator>
  <cp:lastModifiedBy>Van Hoof Tine</cp:lastModifiedBy>
  <cp:revision>1</cp:revision>
  <dcterms:created xsi:type="dcterms:W3CDTF">2019-03-28T10:26:29Z</dcterms:created>
  <dcterms:modified xsi:type="dcterms:W3CDTF">2019-03-28T10:28:52Z</dcterms:modified>
</cp:coreProperties>
</file>